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D208B-FBA8-45CD-AF88-DFFFA8222EB3}" type="datetimeFigureOut">
              <a:rPr lang="fr-FR" smtClean="0"/>
              <a:t>21/09/2011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00BFE-D913-4178-9727-50837837E2E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D208B-FBA8-45CD-AF88-DFFFA8222EB3}" type="datetimeFigureOut">
              <a:rPr lang="fr-FR" smtClean="0"/>
              <a:t>21/09/2011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00BFE-D913-4178-9727-50837837E2E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D208B-FBA8-45CD-AF88-DFFFA8222EB3}" type="datetimeFigureOut">
              <a:rPr lang="fr-FR" smtClean="0"/>
              <a:t>21/09/2011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00BFE-D913-4178-9727-50837837E2E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D208B-FBA8-45CD-AF88-DFFFA8222EB3}" type="datetimeFigureOut">
              <a:rPr lang="fr-FR" smtClean="0"/>
              <a:t>21/09/2011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00BFE-D913-4178-9727-50837837E2E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D208B-FBA8-45CD-AF88-DFFFA8222EB3}" type="datetimeFigureOut">
              <a:rPr lang="fr-FR" smtClean="0"/>
              <a:t>21/09/2011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00BFE-D913-4178-9727-50837837E2E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D208B-FBA8-45CD-AF88-DFFFA8222EB3}" type="datetimeFigureOut">
              <a:rPr lang="fr-FR" smtClean="0"/>
              <a:t>21/09/2011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00BFE-D913-4178-9727-50837837E2E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D208B-FBA8-45CD-AF88-DFFFA8222EB3}" type="datetimeFigureOut">
              <a:rPr lang="fr-FR" smtClean="0"/>
              <a:t>21/09/2011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00BFE-D913-4178-9727-50837837E2E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D208B-FBA8-45CD-AF88-DFFFA8222EB3}" type="datetimeFigureOut">
              <a:rPr lang="fr-FR" smtClean="0"/>
              <a:t>21/09/2011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00BFE-D913-4178-9727-50837837E2E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D208B-FBA8-45CD-AF88-DFFFA8222EB3}" type="datetimeFigureOut">
              <a:rPr lang="fr-FR" smtClean="0"/>
              <a:t>21/09/2011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00BFE-D913-4178-9727-50837837E2E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D208B-FBA8-45CD-AF88-DFFFA8222EB3}" type="datetimeFigureOut">
              <a:rPr lang="fr-FR" smtClean="0"/>
              <a:t>21/09/2011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00BFE-D913-4178-9727-50837837E2E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D208B-FBA8-45CD-AF88-DFFFA8222EB3}" type="datetimeFigureOut">
              <a:rPr lang="fr-FR" smtClean="0"/>
              <a:t>21/09/2011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00BFE-D913-4178-9727-50837837E2E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AD208B-FBA8-45CD-AF88-DFFFA8222EB3}" type="datetimeFigureOut">
              <a:rPr lang="fr-FR" smtClean="0"/>
              <a:t>21/09/2011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300BFE-D913-4178-9727-50837837E2E0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10922" t="25515" r="25000" b="4556"/>
          <a:stretch>
            <a:fillRect/>
          </a:stretch>
        </p:blipFill>
        <p:spPr bwMode="auto">
          <a:xfrm>
            <a:off x="539552" y="692696"/>
            <a:ext cx="7812360" cy="5328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Affichage à l'écran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Company>EDAP-TMS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dch</dc:creator>
  <cp:lastModifiedBy>dch</cp:lastModifiedBy>
  <cp:revision>1</cp:revision>
  <dcterms:created xsi:type="dcterms:W3CDTF">2011-09-21T20:23:23Z</dcterms:created>
  <dcterms:modified xsi:type="dcterms:W3CDTF">2011-09-21T20:24:27Z</dcterms:modified>
</cp:coreProperties>
</file>