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7C80-B20C-47C4-9D93-36BB8AB780E2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6880-2E09-4FED-BE36-D5F9B7B542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7C80-B20C-47C4-9D93-36BB8AB780E2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6880-2E09-4FED-BE36-D5F9B7B542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7C80-B20C-47C4-9D93-36BB8AB780E2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6880-2E09-4FED-BE36-D5F9B7B542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7C80-B20C-47C4-9D93-36BB8AB780E2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6880-2E09-4FED-BE36-D5F9B7B542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7C80-B20C-47C4-9D93-36BB8AB780E2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6880-2E09-4FED-BE36-D5F9B7B542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7C80-B20C-47C4-9D93-36BB8AB780E2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6880-2E09-4FED-BE36-D5F9B7B542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7C80-B20C-47C4-9D93-36BB8AB780E2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6880-2E09-4FED-BE36-D5F9B7B542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7C80-B20C-47C4-9D93-36BB8AB780E2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6880-2E09-4FED-BE36-D5F9B7B542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7C80-B20C-47C4-9D93-36BB8AB780E2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6880-2E09-4FED-BE36-D5F9B7B542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7C80-B20C-47C4-9D93-36BB8AB780E2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6880-2E09-4FED-BE36-D5F9B7B542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87C80-B20C-47C4-9D93-36BB8AB780E2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A6880-2E09-4FED-BE36-D5F9B7B542F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87C80-B20C-47C4-9D93-36BB8AB780E2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A6880-2E09-4FED-BE36-D5F9B7B542F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0631" t="26460" r="19676" b="4556"/>
          <a:stretch>
            <a:fillRect/>
          </a:stretch>
        </p:blipFill>
        <p:spPr bwMode="auto">
          <a:xfrm>
            <a:off x="251520" y="692696"/>
            <a:ext cx="849694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EDAP-TMS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dch</dc:creator>
  <cp:lastModifiedBy>dch</cp:lastModifiedBy>
  <cp:revision>1</cp:revision>
  <dcterms:created xsi:type="dcterms:W3CDTF">2011-09-21T19:39:35Z</dcterms:created>
  <dcterms:modified xsi:type="dcterms:W3CDTF">2011-09-21T19:40:42Z</dcterms:modified>
</cp:coreProperties>
</file>