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18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1256D-9FE7-457E-9FFE-AEF860B99305}" type="datetimeFigureOut">
              <a:rPr lang="fr-FR" smtClean="0"/>
              <a:t>21/09/2011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E86BD-6431-4AFD-9A3F-F42870B1BA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1256D-9FE7-457E-9FFE-AEF860B99305}" type="datetimeFigureOut">
              <a:rPr lang="fr-FR" smtClean="0"/>
              <a:t>21/09/2011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E86BD-6431-4AFD-9A3F-F42870B1BA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1256D-9FE7-457E-9FFE-AEF860B99305}" type="datetimeFigureOut">
              <a:rPr lang="fr-FR" smtClean="0"/>
              <a:t>21/09/2011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E86BD-6431-4AFD-9A3F-F42870B1BA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1256D-9FE7-457E-9FFE-AEF860B99305}" type="datetimeFigureOut">
              <a:rPr lang="fr-FR" smtClean="0"/>
              <a:t>21/09/2011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E86BD-6431-4AFD-9A3F-F42870B1BA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1256D-9FE7-457E-9FFE-AEF860B99305}" type="datetimeFigureOut">
              <a:rPr lang="fr-FR" smtClean="0"/>
              <a:t>21/09/2011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E86BD-6431-4AFD-9A3F-F42870B1BA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1256D-9FE7-457E-9FFE-AEF860B99305}" type="datetimeFigureOut">
              <a:rPr lang="fr-FR" smtClean="0"/>
              <a:t>21/09/2011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E86BD-6431-4AFD-9A3F-F42870B1BA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1256D-9FE7-457E-9FFE-AEF860B99305}" type="datetimeFigureOut">
              <a:rPr lang="fr-FR" smtClean="0"/>
              <a:t>21/09/2011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E86BD-6431-4AFD-9A3F-F42870B1BA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1256D-9FE7-457E-9FFE-AEF860B99305}" type="datetimeFigureOut">
              <a:rPr lang="fr-FR" smtClean="0"/>
              <a:t>21/09/2011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E86BD-6431-4AFD-9A3F-F42870B1BA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1256D-9FE7-457E-9FFE-AEF860B99305}" type="datetimeFigureOut">
              <a:rPr lang="fr-FR" smtClean="0"/>
              <a:t>21/09/2011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E86BD-6431-4AFD-9A3F-F42870B1BA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1256D-9FE7-457E-9FFE-AEF860B99305}" type="datetimeFigureOut">
              <a:rPr lang="fr-FR" smtClean="0"/>
              <a:t>21/09/2011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E86BD-6431-4AFD-9A3F-F42870B1BA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1256D-9FE7-457E-9FFE-AEF860B99305}" type="datetimeFigureOut">
              <a:rPr lang="fr-FR" smtClean="0"/>
              <a:t>21/09/2011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8E86BD-6431-4AFD-9A3F-F42870B1BA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1256D-9FE7-457E-9FFE-AEF860B99305}" type="datetimeFigureOut">
              <a:rPr lang="fr-FR" smtClean="0"/>
              <a:t>21/09/2011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8E86BD-6431-4AFD-9A3F-F42870B1BA2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9741" t="19845" r="23519" b="10226"/>
          <a:stretch>
            <a:fillRect/>
          </a:stretch>
        </p:blipFill>
        <p:spPr bwMode="auto">
          <a:xfrm>
            <a:off x="323528" y="476672"/>
            <a:ext cx="8136904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Affichage à l'écran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EDAP-TMS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dch</dc:creator>
  <cp:lastModifiedBy>dch</cp:lastModifiedBy>
  <cp:revision>1</cp:revision>
  <dcterms:created xsi:type="dcterms:W3CDTF">2011-09-21T20:25:00Z</dcterms:created>
  <dcterms:modified xsi:type="dcterms:W3CDTF">2011-09-21T20:25:56Z</dcterms:modified>
</cp:coreProperties>
</file>