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21/01/2014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21/01/2014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21/01/2014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Concep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907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21/01/2014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21/01/2014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21/01/2014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21/01/2014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21/01/2014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21/01/2014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21/01/2014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21/01/2014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21/01/2014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Spécifications du système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612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9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18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519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279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</Words>
  <Application>Microsoft Office PowerPoint</Application>
  <PresentationFormat>Affichage à l'écran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Spécifications du système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Spécifications du système</dc:title>
  <dc:creator>Benjamin GONON-AGONI</dc:creator>
  <cp:lastModifiedBy>Benjamin GONON-AGONI</cp:lastModifiedBy>
  <cp:revision>3</cp:revision>
  <dcterms:created xsi:type="dcterms:W3CDTF">2014-01-03T07:58:05Z</dcterms:created>
  <dcterms:modified xsi:type="dcterms:W3CDTF">2014-01-21T12:46:07Z</dcterms:modified>
</cp:coreProperties>
</file>