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57" r:id="rId3"/>
    <p:sldId id="258" r:id="rId4"/>
    <p:sldId id="273" r:id="rId5"/>
    <p:sldId id="27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407E-9667-4D2B-ADC8-11698D61B607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7058-51A3-40B6-AE28-DC5432BF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A063-EA28-4A36-96FB-8EC21DC7B4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1836-71E9-4CCA-9E3D-55E31918AD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FAA-F451-47FD-9E99-6828318FFD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31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3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6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480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5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499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7" y="405088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86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9" y="1316771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2089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1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60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9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2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7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1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60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9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2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458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4" y="0"/>
            <a:ext cx="6883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B530-F427-444C-9078-E37D3ECF23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4C39-911A-439B-86AC-597BBEF09F5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EB86-EEC7-40D6-877C-50414A98C4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2D12-C3FC-4011-902D-778A74289A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FE03-FC8C-426C-A403-F5B5C06F472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DB59-A821-45EE-96EF-DF7BA1D5A5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B333-F02F-496D-B81B-A8EC2C62FA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0A76-374C-4734-A3BC-455ACC11E6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63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46404" rtl="0" eaLnBrk="1" latinLnBrk="0" hangingPunct="1">
        <a:spcBef>
          <a:spcPct val="0"/>
        </a:spcBef>
        <a:buNone/>
        <a:defRPr sz="1586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04902" indent="-204902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443954" indent="-170752" algn="l" defTabSz="54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6" kern="1200">
          <a:solidFill>
            <a:schemeClr val="tx1"/>
          </a:solidFill>
          <a:latin typeface="+mn-lt"/>
          <a:ea typeface="+mn-ea"/>
          <a:cs typeface="+mn-cs"/>
        </a:defRPr>
      </a:lvl2pPr>
      <a:lvl3pPr marL="683006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3pPr>
      <a:lvl4pPr marL="956207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608" kern="1200">
          <a:solidFill>
            <a:schemeClr val="tx1"/>
          </a:solidFill>
          <a:latin typeface="+mn-lt"/>
          <a:ea typeface="+mn-ea"/>
          <a:cs typeface="+mn-cs"/>
        </a:defRPr>
      </a:lvl4pPr>
      <a:lvl5pPr marL="1229408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608" kern="1200">
          <a:solidFill>
            <a:schemeClr val="tx1"/>
          </a:solidFill>
          <a:latin typeface="+mn-lt"/>
          <a:ea typeface="+mn-ea"/>
          <a:cs typeface="+mn-cs"/>
        </a:defRPr>
      </a:lvl5pPr>
      <a:lvl6pPr marL="1502611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775814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049016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322218" indent="-136601" algn="l" defTabSz="54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1pPr>
      <a:lvl2pPr marL="273203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2pPr>
      <a:lvl3pPr marL="546404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3pPr>
      <a:lvl4pPr marL="819606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4pPr>
      <a:lvl5pPr marL="1092809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5pPr>
      <a:lvl6pPr marL="1366010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6pPr>
      <a:lvl7pPr marL="1639211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7pPr>
      <a:lvl8pPr marL="1912415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8pPr>
      <a:lvl9pPr marL="2185617" algn="l" defTabSz="546404" rtl="0" eaLnBrk="1" latinLnBrk="0" hangingPunct="1">
        <a:defRPr sz="10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2934998" y="2312878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200" cap="small" dirty="0">
              <a:solidFill>
                <a:srgbClr val="DAE0ED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training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Manual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5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</a:t>
            </a:r>
            <a:r>
              <a:rPr lang="fr-FR" dirty="0" err="1"/>
              <a:t>Manual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6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8064" y="2924944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Manual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510650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9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</Words>
  <Application>Microsoft Office PowerPoint</Application>
  <PresentationFormat>Grand écran</PresentationFormat>
  <Paragraphs>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Trebuchet MS</vt:lpstr>
      <vt:lpstr>Thème présentation Focal One_1</vt:lpstr>
      <vt:lpstr>EDAP OK</vt:lpstr>
      <vt:lpstr>Technical training </vt:lpstr>
      <vt:lpstr>Service Manual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GONON-AGONI</dc:creator>
  <cp:lastModifiedBy>Germain Combet</cp:lastModifiedBy>
  <cp:revision>12</cp:revision>
  <dcterms:created xsi:type="dcterms:W3CDTF">2014-01-03T07:59:05Z</dcterms:created>
  <dcterms:modified xsi:type="dcterms:W3CDTF">2018-04-04T12:57:54Z</dcterms:modified>
</cp:coreProperties>
</file>