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"/>
  </p:notesMasterIdLst>
  <p:sldIdLst>
    <p:sldId id="257" r:id="rId3"/>
    <p:sldId id="258" r:id="rId4"/>
    <p:sldId id="273" r:id="rId5"/>
    <p:sldId id="274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F407E-9667-4D2B-ADC8-11698D61B607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C7058-51A3-40B6-AE28-DC5432BF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73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C7058-51A3-40B6-AE28-DC5432BF3BE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10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oncep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42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A063-EA28-4A36-96FB-8EC21DC7B4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7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1836-71E9-4CCA-9E3D-55E31918ADF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6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8FAA-F451-47FD-9E99-6828318FFDB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5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4581131"/>
            <a:ext cx="10363200" cy="13546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30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600826" y="5589588"/>
            <a:ext cx="5256213" cy="1008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14803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5720" y="2708920"/>
            <a:ext cx="8424936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500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4990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9357" y="405088"/>
            <a:ext cx="7719257" cy="6911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86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850219" y="1316771"/>
            <a:ext cx="7718391" cy="3048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2089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1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60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9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2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7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1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60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9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2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458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94" y="0"/>
            <a:ext cx="6883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5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1" y="2043953"/>
            <a:ext cx="9310059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C216-A2CD-43BE-A447-3EE25DFEB2E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0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1" y="2043953"/>
            <a:ext cx="9310059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C216-A2CD-43BE-A447-3EE25DFEB2E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2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B530-F427-444C-9078-E37D3ECF238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5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499" y="4043576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97843" y="2204865"/>
            <a:ext cx="103632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4C39-911A-439B-86AC-597BBEF09F5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EB86-EEC7-40D6-877C-50414A98C4C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2D12-C3FC-4011-902D-778A74289AC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FE03-FC8C-426C-A403-F5B5C06F472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3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DB59-A821-45EE-96EF-DF7BA1D5A5E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B333-F02F-496D-B81B-A8EC2C62FA5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15680" y="220848"/>
            <a:ext cx="83667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A0A76-374C-4734-A3BC-455ACC11E6B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63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546404" rtl="0" eaLnBrk="1" latinLnBrk="0" hangingPunct="1">
        <a:spcBef>
          <a:spcPct val="0"/>
        </a:spcBef>
        <a:buNone/>
        <a:defRPr sz="1586" kern="120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04902" indent="-204902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443954" indent="-170752" algn="l" defTabSz="54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1046" kern="1200">
          <a:solidFill>
            <a:schemeClr val="tx1"/>
          </a:solidFill>
          <a:latin typeface="+mn-lt"/>
          <a:ea typeface="+mn-ea"/>
          <a:cs typeface="+mn-cs"/>
        </a:defRPr>
      </a:lvl2pPr>
      <a:lvl3pPr marL="683006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911" kern="1200">
          <a:solidFill>
            <a:schemeClr val="tx1"/>
          </a:solidFill>
          <a:latin typeface="+mn-lt"/>
          <a:ea typeface="+mn-ea"/>
          <a:cs typeface="+mn-cs"/>
        </a:defRPr>
      </a:lvl3pPr>
      <a:lvl4pPr marL="956207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608" kern="1200">
          <a:solidFill>
            <a:schemeClr val="tx1"/>
          </a:solidFill>
          <a:latin typeface="+mn-lt"/>
          <a:ea typeface="+mn-ea"/>
          <a:cs typeface="+mn-cs"/>
        </a:defRPr>
      </a:lvl4pPr>
      <a:lvl5pPr marL="1229408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»"/>
        <a:defRPr sz="608" kern="1200">
          <a:solidFill>
            <a:schemeClr val="tx1"/>
          </a:solidFill>
          <a:latin typeface="+mn-lt"/>
          <a:ea typeface="+mn-ea"/>
          <a:cs typeface="+mn-cs"/>
        </a:defRPr>
      </a:lvl5pPr>
      <a:lvl6pPr marL="1502611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775814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049016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322218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1pPr>
      <a:lvl2pPr marL="273203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2pPr>
      <a:lvl3pPr marL="546404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3pPr>
      <a:lvl4pPr marL="819606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4pPr>
      <a:lvl5pPr marL="1092809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5pPr>
      <a:lvl6pPr marL="1366010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6pPr>
      <a:lvl7pPr marL="1639211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7pPr>
      <a:lvl8pPr marL="1912415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8pPr>
      <a:lvl9pPr marL="2185617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 txBox="1">
            <a:spLocks/>
          </p:cNvSpPr>
          <p:nvPr/>
        </p:nvSpPr>
        <p:spPr>
          <a:xfrm>
            <a:off x="2934998" y="2312878"/>
            <a:ext cx="6974018" cy="2232247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2400"/>
              </a:spcAft>
              <a:buClrTx/>
              <a:buFont typeface="Arial" pitchFamily="34" charset="0"/>
              <a:buNone/>
              <a:defRPr sz="1800" b="1" kern="1200" baseline="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None/>
              <a:defRPr lang="fr-FR" sz="12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200" cap="small" dirty="0">
              <a:solidFill>
                <a:srgbClr val="DAE0ED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Technical</a:t>
            </a:r>
            <a:r>
              <a:rPr lang="fr-FR" dirty="0"/>
              <a:t> training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Manual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05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2722382" y="2204865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4200" cap="small" dirty="0">
              <a:solidFill>
                <a:srgbClr val="DAE0ED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User </a:t>
            </a:r>
            <a:r>
              <a:rPr lang="fr-FR" dirty="0" err="1"/>
              <a:t>Manual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6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8064" y="2924944"/>
            <a:ext cx="51090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Refer</a:t>
            </a:r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</a:t>
            </a:r>
            <a:r>
              <a:rPr lang="fr-FR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Manual</a:t>
            </a:r>
            <a:endParaRPr lang="fr-F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r-FR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</a:t>
            </a:r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902320</a:t>
            </a:r>
            <a:endParaRPr lang="fr-F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9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1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présentation Focal On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AP OK">
  <a:themeElements>
    <a:clrScheme name="Personnalisé 2">
      <a:dk1>
        <a:srgbClr val="151515"/>
      </a:dk1>
      <a:lt1>
        <a:srgbClr val="FFFFFF"/>
      </a:lt1>
      <a:dk2>
        <a:srgbClr val="004185"/>
      </a:dk2>
      <a:lt2>
        <a:srgbClr val="FFFFFF"/>
      </a:lt2>
      <a:accent1>
        <a:srgbClr val="004185"/>
      </a:accent1>
      <a:accent2>
        <a:srgbClr val="D20019"/>
      </a:accent2>
      <a:accent3>
        <a:srgbClr val="B6B6B6"/>
      </a:accent3>
      <a:accent4>
        <a:srgbClr val="CCCCCC"/>
      </a:accent4>
      <a:accent5>
        <a:srgbClr val="D6D6D6"/>
      </a:accent5>
      <a:accent6>
        <a:srgbClr val="1873B9"/>
      </a:accent6>
      <a:hlink>
        <a:srgbClr val="F59E00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AP OK" id="{E1E43A58-B616-4A5B-A254-FC1629D0B8E6}" vid="{CA77F4B3-7C94-4F85-AB2F-01AED863E37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13</Words>
  <Application>Microsoft Office PowerPoint</Application>
  <PresentationFormat>Grand écran</PresentationFormat>
  <Paragraphs>8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Trebuchet MS</vt:lpstr>
      <vt:lpstr>Thème présentation Focal One_1</vt:lpstr>
      <vt:lpstr>EDAP OK</vt:lpstr>
      <vt:lpstr>Technical training </vt:lpstr>
      <vt:lpstr>User Manual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GONON-AGONI</dc:creator>
  <cp:lastModifiedBy>Germain Combet</cp:lastModifiedBy>
  <cp:revision>10</cp:revision>
  <dcterms:created xsi:type="dcterms:W3CDTF">2014-01-03T07:59:05Z</dcterms:created>
  <dcterms:modified xsi:type="dcterms:W3CDTF">2018-04-04T12:55:54Z</dcterms:modified>
</cp:coreProperties>
</file>