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38" r:id="rId6"/>
  </p:sldMasterIdLst>
  <p:notesMasterIdLst>
    <p:notesMasterId r:id="rId15"/>
  </p:notesMasterIdLst>
  <p:sldIdLst>
    <p:sldId id="383" r:id="rId7"/>
    <p:sldId id="380" r:id="rId8"/>
    <p:sldId id="358" r:id="rId9"/>
    <p:sldId id="361" r:id="rId10"/>
    <p:sldId id="357" r:id="rId11"/>
    <p:sldId id="356" r:id="rId12"/>
    <p:sldId id="359" r:id="rId13"/>
    <p:sldId id="382" r:id="rId14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005AA1"/>
    <a:srgbClr val="66FF33"/>
    <a:srgbClr val="239200"/>
    <a:srgbClr val="CAFFB9"/>
    <a:srgbClr val="DAE0ED"/>
    <a:srgbClr val="D4DBEC"/>
    <a:srgbClr val="758DC3"/>
    <a:srgbClr val="D0D0D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60"/>
  </p:normalViewPr>
  <p:slideViewPr>
    <p:cSldViewPr>
      <p:cViewPr varScale="1">
        <p:scale>
          <a:sx n="103" d="100"/>
          <a:sy n="103" d="100"/>
        </p:scale>
        <p:origin x="13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69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10EC4F5-80BC-45D7-9407-D6AA105E8296}" type="datetimeFigureOut">
              <a:rPr lang="fr-FR" smtClean="0"/>
              <a:pPr/>
              <a:t>04/04/2018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92617F1-960B-41CE-B513-78B1B35B57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36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17F1-960B-41CE-B513-78B1B35B574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50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39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F66F-2CD0-4720-A67D-FBD1E1DA5994}" type="datetime1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72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A9E-7FCE-44B5-AC09-58B8BA62B469}" type="datetime1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15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277D-F054-41D2-9029-AA5F7816219E}" type="datetime1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11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oncep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67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1" y="2043953"/>
            <a:ext cx="9310059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779F-939A-48CA-B59D-9549589FAD2A}" type="datetime1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1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C62-4357-42AB-BDC4-CFABC00B5DC6}" type="datetime1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49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499" y="4043576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97843" y="2204865"/>
            <a:ext cx="103632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EA6E-7283-4343-8E13-78F9579728D4}" type="datetime1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51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6819-7A88-4FA8-8C57-E2EE5F6B9B95}" type="datetime1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25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3BE9-6925-4E9A-8D9D-CA10FD615918}" type="datetime1">
              <a:rPr lang="fr-FR" smtClean="0"/>
              <a:t>04/04/2018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65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27D9-1B95-4438-9BB5-D89D662C6C50}" type="datetime1">
              <a:rPr lang="fr-FR" smtClean="0"/>
              <a:t>04/04/2018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7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1" y="2043953"/>
            <a:ext cx="9310059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4677-3F0D-4126-81A6-C08F717217D8}" type="datetime1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38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0BCA-7CB9-45CE-999F-99EEFF9F9507}" type="datetime1">
              <a:rPr lang="fr-FR" smtClean="0"/>
              <a:t>04/04/2018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08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C5D8-44DE-4A67-BFCB-82AAC2438370}" type="datetime1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633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B736-BD89-4FBF-A8A8-8AA1F70565E6}" type="datetime1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630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2D5E-8362-43C2-97C7-3702FCF2179B}" type="datetime1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578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01F8-7FB8-4986-A87F-7A7DB577D78F}" type="datetime1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42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cep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2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1" y="2043953"/>
            <a:ext cx="9310059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75E7-D70C-44A4-93ED-76638886569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4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5681-E6D5-43B9-886D-03FE8E8792B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1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499" y="4043576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97843" y="2204865"/>
            <a:ext cx="103632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C5CA-8AAB-4856-8429-872160A2CCE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2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1082-22A2-4D60-A088-7DB56C91ACC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806450" lvl="2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806450" lvl="3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806450" lvl="3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6DA0-4183-4A97-9193-47FDDECBFA0F}" type="datetime1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56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8DBA-23EA-4133-A8F6-16801E9E049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0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AFAB-5240-4A21-B1F4-476D0F99204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21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C1C-FE61-4107-A2D6-303B89DB8BD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8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F605-33A2-46B4-B087-8997E65102A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27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BBAD-5607-48F2-B34E-C7AFE5C91D0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16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EA28-A9F0-46AE-B0BD-7DB901C2608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95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1244-B491-457C-B677-6D3E2158CD2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4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oncep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67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1" y="2043953"/>
            <a:ext cx="9310059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C73-CB1B-4FEC-BE02-2A0707D13AF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1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735B-31C6-43AF-B1DF-7BD00F4B318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9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499" y="4043576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97843" y="2204865"/>
            <a:ext cx="103632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4C3C-FC12-47C0-9003-BA2CE851AAC7}" type="datetime1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04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499" y="4043576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97843" y="2204865"/>
            <a:ext cx="103632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E49B-4317-4237-9209-5FB8C59BAD3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1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E820-28D2-4B54-BCA1-4FD81B8E8F5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5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D0E4-7E5B-4F17-ACEB-17DBCBF5D2A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50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25BC-B9B3-432A-8964-C00D2DFCF89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73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656C-567C-43C8-9F3E-75CD86C9B55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8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F88-31CB-420C-B038-71AE9803AE8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33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FA6B-34D5-45EC-9FD3-689230B4BCB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304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DB76-A67F-4E66-B5C2-DD6EBC69D2B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789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9B38-BB23-411B-BE8F-B8D24B572F7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2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cep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2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E410-11A0-489A-984A-9777DDE7D11A}" type="datetime1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97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1" y="2043953"/>
            <a:ext cx="9310059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2AD6-DD69-4EB6-A1B4-45DC21C8956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4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16E7-23F9-46E2-929C-5CD054484D8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1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499" y="4043576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97843" y="2204865"/>
            <a:ext cx="103632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1477-2E6A-4376-908D-90FD3217F88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2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C10F-B5A9-421B-A8C8-A8C0B84062A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9D04-7102-4027-B4DF-F3A2A85FAD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00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EBC3-D3F8-445C-B248-6494A741D9E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214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3D68-4332-4D62-AE81-70330C79C9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8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E05-115E-4E9C-8FDA-049AB1A75F7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27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D04B-698F-4C0E-AB94-4212C44FBDA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169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2BF8-564B-42AF-A00C-538B4148CF0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9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F0B4-150D-4636-8639-52965965E052}" type="datetime1">
              <a:rPr lang="fr-FR" smtClean="0"/>
              <a:t>04/04/2018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1496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11BE-1DB0-4D4B-92A3-BA628BA9168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4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4581129"/>
            <a:ext cx="10363200" cy="13546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600825" y="5589588"/>
            <a:ext cx="5256213" cy="1008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5397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5720" y="2708920"/>
            <a:ext cx="8424936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6000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8858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9356" y="405086"/>
            <a:ext cx="7719257" cy="6911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115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850218" y="1316769"/>
            <a:ext cx="7718391" cy="3048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31335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58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8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1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9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58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8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1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1606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93" y="0"/>
            <a:ext cx="6883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1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1" y="2043953"/>
            <a:ext cx="9310059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6C73-CB1B-4FEC-BE02-2A0707D13AF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6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34B-7793-4F27-846D-E20BA405D34C}" type="datetime1">
              <a:rPr lang="fr-FR" smtClean="0"/>
              <a:t>04/04/2018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16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DAEA-30A3-41A1-A89B-03677FF268EF}" type="datetime1">
              <a:rPr lang="fr-FR" smtClean="0"/>
              <a:t>04/04/2018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1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29E1-0D94-4DBB-BBB0-87413A4F192E}" type="datetime1">
              <a:rPr lang="fr-FR" smtClean="0"/>
              <a:t>04/04/2018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25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15680" y="220848"/>
            <a:ext cx="83667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0C436-8574-421F-90D7-6250C97DD1C6}" type="datetime1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13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15680" y="220848"/>
            <a:ext cx="83667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9EF4A-0D15-4687-9A02-D752D1098D34}" type="datetime1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41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15680" y="220848"/>
            <a:ext cx="83667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C3500-66F7-4024-9F9E-265CE9FAF04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15680" y="220848"/>
            <a:ext cx="83667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EA017-1666-4739-8EBC-7B81CC070EB5}" type="datetime1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TMS511944A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41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15680" y="220848"/>
            <a:ext cx="83667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780BB-0FA1-45DA-BCC4-ABD19449D16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88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28538" rtl="0" eaLnBrk="1" latinLnBrk="0" hangingPunct="1">
        <a:spcBef>
          <a:spcPct val="0"/>
        </a:spcBef>
        <a:buNone/>
        <a:defRPr sz="2115" kern="120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73202" indent="-273202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591938" indent="-227669" algn="l" defTabSz="72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1395" kern="1200">
          <a:solidFill>
            <a:schemeClr val="tx1"/>
          </a:solidFill>
          <a:latin typeface="+mn-lt"/>
          <a:ea typeface="+mn-ea"/>
          <a:cs typeface="+mn-cs"/>
        </a:defRPr>
      </a:lvl2pPr>
      <a:lvl3pPr marL="910674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1274943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163921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»"/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200348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367752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73202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096290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1pPr>
      <a:lvl2pPr marL="364270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2pPr>
      <a:lvl3pPr marL="72853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3pPr>
      <a:lvl4pPr marL="109280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4pPr>
      <a:lvl5pPr marL="145707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5pPr>
      <a:lvl6pPr marL="1821347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6pPr>
      <a:lvl7pPr marL="2185615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7pPr>
      <a:lvl8pPr marL="2549886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8pPr>
      <a:lvl9pPr marL="2914156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Technical Training</a:t>
            </a:r>
            <a:endParaRPr lang="en-US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FocalPack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68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FocalPak</a:t>
            </a:r>
            <a:endParaRPr lang="fr-FR" dirty="0"/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2722382" y="2204865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4200" cap="small" dirty="0">
              <a:solidFill>
                <a:srgbClr val="DAE0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2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331" y="92237"/>
            <a:ext cx="9144000" cy="1124744"/>
          </a:xfrm>
        </p:spPr>
        <p:txBody>
          <a:bodyPr/>
          <a:lstStyle/>
          <a:p>
            <a:r>
              <a:rPr lang="fr-FR" dirty="0" smtClean="0"/>
              <a:t>COMPOSITION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279576" y="6356348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832304" y="6356349"/>
            <a:ext cx="2844800" cy="365125"/>
          </a:xfrm>
          <a:prstGeom prst="rect">
            <a:avLst/>
          </a:prstGeo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836712"/>
            <a:ext cx="6624736" cy="516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19780" y="828801"/>
            <a:ext cx="288032" cy="10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5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764704"/>
            <a:ext cx="4032448" cy="531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67608" y="202332"/>
            <a:ext cx="9144000" cy="1124744"/>
          </a:xfrm>
        </p:spPr>
        <p:txBody>
          <a:bodyPr/>
          <a:lstStyle/>
          <a:p>
            <a:r>
              <a:rPr lang="fr-FR" dirty="0" smtClean="0"/>
              <a:t>IN PLACE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2279576" y="6281408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760296" y="6281409"/>
            <a:ext cx="2844800" cy="365125"/>
          </a:xfrm>
          <a:prstGeom prst="rect">
            <a:avLst/>
          </a:prstGeo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72364" y="606996"/>
            <a:ext cx="50405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56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711624" y="188640"/>
            <a:ext cx="9144000" cy="1124744"/>
          </a:xfrm>
        </p:spPr>
        <p:txBody>
          <a:bodyPr/>
          <a:lstStyle/>
          <a:p>
            <a:r>
              <a:rPr lang="fr-FR" dirty="0" smtClean="0"/>
              <a:t>IN PLACE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9316" y="1298007"/>
            <a:ext cx="3776131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2274124" y="635634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010824" y="6356349"/>
            <a:ext cx="2844800" cy="365125"/>
          </a:xfrm>
          <a:prstGeom prst="rect">
            <a:avLst/>
          </a:prstGeo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079835" y="1376047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/>
              </a:rPr>
              <a:t></a:t>
            </a:r>
            <a:r>
              <a:rPr lang="fr-FR" dirty="0"/>
              <a:t> </a:t>
            </a:r>
            <a:r>
              <a:rPr lang="fr-FR" dirty="0" err="1"/>
              <a:t>Treatment</a:t>
            </a:r>
            <a:r>
              <a:rPr lang="fr-FR" dirty="0"/>
              <a:t> probe</a:t>
            </a:r>
            <a:endParaRPr lang="fr-FR" dirty="0"/>
          </a:p>
          <a:p>
            <a:r>
              <a:rPr lang="fr-FR" dirty="0">
                <a:sym typeface="Wingdings"/>
              </a:rPr>
              <a:t></a:t>
            </a:r>
            <a:r>
              <a:rPr lang="fr-FR" dirty="0"/>
              <a:t> </a:t>
            </a:r>
            <a:r>
              <a:rPr lang="fr-FR" dirty="0" err="1"/>
              <a:t>Ablasonic</a:t>
            </a:r>
            <a:r>
              <a:rPr lang="fr-FR" baseline="30000" dirty="0"/>
              <a:t>®</a:t>
            </a:r>
            <a:r>
              <a:rPr lang="fr-FR" dirty="0"/>
              <a:t>.</a:t>
            </a:r>
          </a:p>
          <a:p>
            <a:r>
              <a:rPr lang="fr-FR" dirty="0">
                <a:sym typeface="Wingdings"/>
              </a:rPr>
              <a:t></a:t>
            </a:r>
            <a:r>
              <a:rPr lang="fr-FR" dirty="0"/>
              <a:t> </a:t>
            </a:r>
            <a:r>
              <a:rPr lang="fr-FR" dirty="0" err="1"/>
              <a:t>Perforator</a:t>
            </a:r>
            <a:r>
              <a:rPr lang="fr-FR" dirty="0"/>
              <a:t>.</a:t>
            </a:r>
          </a:p>
          <a:p>
            <a:r>
              <a:rPr lang="fr-FR" dirty="0">
                <a:sym typeface="Wingdings"/>
              </a:rPr>
              <a:t></a:t>
            </a:r>
            <a:r>
              <a:rPr lang="fr-FR" dirty="0"/>
              <a:t> Clamp.</a:t>
            </a:r>
          </a:p>
          <a:p>
            <a:r>
              <a:rPr lang="fr-FR" dirty="0">
                <a:sym typeface="Wingdings"/>
              </a:rPr>
              <a:t></a:t>
            </a:r>
            <a:r>
              <a:rPr lang="fr-FR" dirty="0"/>
              <a:t> </a:t>
            </a:r>
            <a:r>
              <a:rPr lang="fr-FR" dirty="0"/>
              <a:t>Syringe.</a:t>
            </a:r>
            <a:endParaRPr lang="fr-FR" dirty="0"/>
          </a:p>
          <a:p>
            <a:r>
              <a:rPr lang="fr-FR" dirty="0">
                <a:sym typeface="Wingdings"/>
              </a:rPr>
              <a:t></a:t>
            </a:r>
            <a:r>
              <a:rPr lang="fr-FR" dirty="0"/>
              <a:t> </a:t>
            </a:r>
            <a:r>
              <a:rPr lang="fr-FR" dirty="0" err="1"/>
              <a:t>Pump</a:t>
            </a:r>
            <a:r>
              <a:rPr lang="fr-FR" dirty="0"/>
              <a:t>.</a:t>
            </a:r>
            <a:endParaRPr lang="fr-FR" dirty="0"/>
          </a:p>
          <a:p>
            <a:r>
              <a:rPr lang="fr-FR" dirty="0">
                <a:sym typeface="Wingdings"/>
              </a:rPr>
              <a:t></a:t>
            </a:r>
            <a:r>
              <a:rPr lang="fr-FR" dirty="0"/>
              <a:t> </a:t>
            </a:r>
            <a:r>
              <a:rPr lang="fr-FR" dirty="0" err="1"/>
              <a:t>Exchanger</a:t>
            </a:r>
            <a:r>
              <a:rPr lang="fr-FR" dirty="0"/>
              <a:t> punch.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17050" t="46684" r="31371" b="39285"/>
          <a:stretch>
            <a:fillRect/>
          </a:stretch>
        </p:blipFill>
        <p:spPr bwMode="auto">
          <a:xfrm>
            <a:off x="3031163" y="4178327"/>
            <a:ext cx="2573020" cy="38925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03371" y="4564656"/>
            <a:ext cx="43204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30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918982"/>
            <a:ext cx="6696744" cy="531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 flipH="1">
            <a:off x="8112224" y="4637221"/>
            <a:ext cx="237626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0416480" y="434059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Focal </a:t>
            </a:r>
            <a:r>
              <a:rPr lang="fr-FR" b="1" err="1"/>
              <a:t>Pak</a:t>
            </a:r>
            <a:r>
              <a:rPr lang="fr-FR" b="1"/>
              <a:t> </a:t>
            </a:r>
            <a:endParaRPr lang="fr-FR" b="1"/>
          </a:p>
          <a:p>
            <a:r>
              <a:rPr lang="fr-FR" b="1"/>
              <a:t>Code</a:t>
            </a:r>
            <a:endParaRPr lang="fr-FR" b="1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LEAFLET - FRONT</a:t>
            </a:r>
            <a:br>
              <a:rPr lang="fr-FR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8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764704"/>
            <a:ext cx="6840760" cy="534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LEAFLET - REAR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6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7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présentation Focal On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ème présentation Focal On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DAP OK">
  <a:themeElements>
    <a:clrScheme name="Personnalisé 2">
      <a:dk1>
        <a:srgbClr val="151515"/>
      </a:dk1>
      <a:lt1>
        <a:srgbClr val="FFFFFF"/>
      </a:lt1>
      <a:dk2>
        <a:srgbClr val="004185"/>
      </a:dk2>
      <a:lt2>
        <a:srgbClr val="FFFFFF"/>
      </a:lt2>
      <a:accent1>
        <a:srgbClr val="004185"/>
      </a:accent1>
      <a:accent2>
        <a:srgbClr val="D20019"/>
      </a:accent2>
      <a:accent3>
        <a:srgbClr val="B6B6B6"/>
      </a:accent3>
      <a:accent4>
        <a:srgbClr val="CCCCCC"/>
      </a:accent4>
      <a:accent5>
        <a:srgbClr val="D6D6D6"/>
      </a:accent5>
      <a:accent6>
        <a:srgbClr val="1873B9"/>
      </a:accent6>
      <a:hlink>
        <a:srgbClr val="F59E00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AP OK" id="{E1E43A58-B616-4A5B-A254-FC1629D0B8E6}" vid="{CA77F4B3-7C94-4F85-AB2F-01AED863E379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6951</TotalTime>
  <Words>51</Words>
  <Application>Microsoft Office PowerPoint</Application>
  <PresentationFormat>Grand écran</PresentationFormat>
  <Paragraphs>28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8</vt:i4>
      </vt:variant>
    </vt:vector>
  </HeadingPairs>
  <TitlesOfParts>
    <vt:vector size="19" baseType="lpstr">
      <vt:lpstr>Arial</vt:lpstr>
      <vt:lpstr>Arial Black</vt:lpstr>
      <vt:lpstr>Calibri</vt:lpstr>
      <vt:lpstr>Trebuchet MS</vt:lpstr>
      <vt:lpstr>Wingdings</vt:lpstr>
      <vt:lpstr>Conception personnalisée</vt:lpstr>
      <vt:lpstr>Thème présentation Focal One_1</vt:lpstr>
      <vt:lpstr>1_Conception personnalisée</vt:lpstr>
      <vt:lpstr>1_Thème présentation Focal One_1</vt:lpstr>
      <vt:lpstr>2_Conception personnalisée</vt:lpstr>
      <vt:lpstr>EDAP OK</vt:lpstr>
      <vt:lpstr>Technical Training</vt:lpstr>
      <vt:lpstr>FocalPak</vt:lpstr>
      <vt:lpstr>COMPOSITION</vt:lpstr>
      <vt:lpstr>IN PLACE</vt:lpstr>
      <vt:lpstr>IN PLACE</vt:lpstr>
      <vt:lpstr>LEAFLET - FRONT </vt:lpstr>
      <vt:lpstr>LEAFLET - REAR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Focal-One</dc:title>
  <dc:creator>Hugo EMBERT</dc:creator>
  <cp:lastModifiedBy>Germain Combet</cp:lastModifiedBy>
  <cp:revision>234</cp:revision>
  <cp:lastPrinted>2018-03-29T08:32:08Z</cp:lastPrinted>
  <dcterms:created xsi:type="dcterms:W3CDTF">2013-01-21T16:39:31Z</dcterms:created>
  <dcterms:modified xsi:type="dcterms:W3CDTF">2018-04-04T09:09:05Z</dcterms:modified>
</cp:coreProperties>
</file>