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Critical updates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182360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In case of on site preventive maintenance or repair at ECHOSENS distributor s site preform the </a:t>
            </a:r>
            <a:r>
              <a:rPr lang="en-US" sz="800" b="1" dirty="0">
                <a:solidFill>
                  <a:schemeClr val="tx1"/>
                </a:solidFill>
              </a:rPr>
              <a:t>modifications listed in “FS502T step 1 critical </a:t>
            </a:r>
            <a:r>
              <a:rPr lang="en-US" sz="800" b="1" dirty="0" smtClean="0">
                <a:solidFill>
                  <a:schemeClr val="tx1"/>
                </a:solidFill>
              </a:rPr>
              <a:t>modifications”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29</cp:revision>
  <dcterms:created xsi:type="dcterms:W3CDTF">2014-08-10T15:05:08Z</dcterms:created>
  <dcterms:modified xsi:type="dcterms:W3CDTF">2014-10-12T19:13:07Z</dcterms:modified>
</cp:coreProperties>
</file>