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:impossible to import </a:t>
            </a:r>
            <a:r>
              <a:rPr lang="en-US" sz="800" i="1" u="sng" dirty="0" err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fibx</a:t>
            </a:r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en-US" sz="800" i="1" u="sng" dirty="0" err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desksolution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Check if no </a:t>
            </a:r>
            <a:r>
              <a:rPr lang="en-US" sz="800" dirty="0" err="1" smtClean="0">
                <a:solidFill>
                  <a:schemeClr val="tx1"/>
                </a:solidFill>
              </a:rPr>
              <a:t>unallowed</a:t>
            </a:r>
            <a:r>
              <a:rPr lang="en-US" sz="800" dirty="0" smtClean="0">
                <a:solidFill>
                  <a:schemeClr val="tx1"/>
                </a:solidFill>
              </a:rPr>
              <a:t> characters like / in the xml file of the </a:t>
            </a:r>
            <a:r>
              <a:rPr lang="en-US" sz="800" dirty="0" err="1" smtClean="0">
                <a:solidFill>
                  <a:schemeClr val="tx1"/>
                </a:solidFill>
              </a:rPr>
              <a:t>fibx</a:t>
            </a:r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2194213" y="2379515"/>
            <a:ext cx="410788" cy="30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27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21</cp:revision>
  <dcterms:created xsi:type="dcterms:W3CDTF">2014-08-10T15:05:08Z</dcterms:created>
  <dcterms:modified xsi:type="dcterms:W3CDTF">2015-02-15T17:40:23Z</dcterms:modified>
</cp:coreProperties>
</file>