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 instruments turn on but nothing on the screen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Reinstall</a:t>
            </a:r>
            <a:r>
              <a:rPr lang="fr-FR" sz="800" dirty="0" smtClean="0">
                <a:solidFill>
                  <a:schemeClr val="tx1"/>
                </a:solidFill>
              </a:rPr>
              <a:t> software 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421082" y="1684832"/>
            <a:ext cx="1839191" cy="126618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Exchange </a:t>
            </a:r>
            <a:r>
              <a:rPr lang="fr-FR" sz="800" dirty="0" err="1" smtClean="0">
                <a:solidFill>
                  <a:schemeClr val="tx1"/>
                </a:solidFill>
              </a:rPr>
              <a:t>coverglass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 smtClean="0">
                <a:solidFill>
                  <a:schemeClr val="tx1"/>
                </a:solidFill>
              </a:rPr>
              <a:t> page 14 of E320M003_2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13749" y="2649682"/>
            <a:ext cx="2058551" cy="132224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Change the PV3(page 19 of </a:t>
            </a:r>
            <a:r>
              <a:rPr lang="fr-FR" sz="800" dirty="0" smtClean="0">
                <a:solidFill>
                  <a:schemeClr val="tx1"/>
                </a:solidFill>
              </a:rPr>
              <a:t>E200M003-2manual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1013230" y="2019413"/>
            <a:ext cx="280551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284800" y="2822975"/>
            <a:ext cx="353287" cy="6093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317925"/>
            <a:ext cx="410788" cy="61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3524597" y="1425288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>
            <a:off x="4587011" y="3304305"/>
            <a:ext cx="532593" cy="6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30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27</cp:revision>
  <dcterms:created xsi:type="dcterms:W3CDTF">2014-08-10T15:05:08Z</dcterms:created>
  <dcterms:modified xsi:type="dcterms:W3CDTF">2017-02-22T06:42:10Z</dcterms:modified>
</cp:coreProperties>
</file>