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7" d="100"/>
          <a:sy n="97" d="100"/>
        </p:scale>
        <p:origin x="2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: the instrument </a:t>
            </a:r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does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not switch on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the wall outlet value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fr-FR" sz="800" dirty="0" smtClean="0">
                <a:solidFill>
                  <a:schemeClr val="tx1"/>
                </a:solidFill>
              </a:rPr>
              <a:t>use </a:t>
            </a:r>
            <a:r>
              <a:rPr lang="fr-FR" sz="800" dirty="0" err="1" smtClean="0">
                <a:solidFill>
                  <a:schemeClr val="tx1"/>
                </a:solidFill>
              </a:rPr>
              <a:t>another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outlet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2421082" y="1684832"/>
            <a:ext cx="1839191" cy="115215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the XP power </a:t>
            </a:r>
            <a:r>
              <a:rPr lang="fr-FR" sz="800" b="1" dirty="0" err="1" smtClean="0">
                <a:solidFill>
                  <a:schemeClr val="tx1"/>
                </a:solidFill>
              </a:rPr>
              <a:t>supply</a:t>
            </a:r>
            <a:endParaRPr lang="fr-FR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en-US" sz="800" dirty="0" smtClean="0">
                <a:solidFill>
                  <a:schemeClr val="tx1"/>
                </a:solidFill>
              </a:rPr>
              <a:t>replace </a:t>
            </a:r>
            <a:r>
              <a:rPr lang="en-US" sz="800" dirty="0">
                <a:solidFill>
                  <a:schemeClr val="tx1"/>
                </a:solidFill>
              </a:rPr>
              <a:t>it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6" name="Organigramme : Données 25"/>
          <p:cNvSpPr/>
          <p:nvPr/>
        </p:nvSpPr>
        <p:spPr>
          <a:xfrm>
            <a:off x="4913749" y="2447054"/>
            <a:ext cx="2058551" cy="152487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fr-FR" sz="800" dirty="0" err="1" smtClean="0">
                <a:solidFill>
                  <a:schemeClr val="tx1"/>
                </a:solidFill>
              </a:rPr>
              <a:t>Realign</a:t>
            </a:r>
            <a:r>
              <a:rPr lang="fr-FR" sz="800" dirty="0" smtClean="0">
                <a:solidFill>
                  <a:schemeClr val="tx1"/>
                </a:solidFill>
              </a:rPr>
              <a:t>  </a:t>
            </a:r>
            <a:r>
              <a:rPr lang="fr-FR" sz="800" dirty="0" err="1">
                <a:solidFill>
                  <a:schemeClr val="tx1"/>
                </a:solidFill>
              </a:rPr>
              <a:t>Touch</a:t>
            </a:r>
            <a:r>
              <a:rPr lang="fr-FR" sz="800" dirty="0">
                <a:solidFill>
                  <a:schemeClr val="tx1"/>
                </a:solidFill>
              </a:rPr>
              <a:t> </a:t>
            </a:r>
            <a:r>
              <a:rPr lang="fr-FR" sz="800" dirty="0" err="1">
                <a:solidFill>
                  <a:schemeClr val="tx1"/>
                </a:solidFill>
              </a:rPr>
              <a:t>sensor</a:t>
            </a:r>
            <a:r>
              <a:rPr lang="fr-FR" sz="800" dirty="0">
                <a:solidFill>
                  <a:schemeClr val="tx1"/>
                </a:solidFill>
              </a:rPr>
              <a:t> </a:t>
            </a:r>
            <a:r>
              <a:rPr lang="fr-FR" sz="800" dirty="0" err="1">
                <a:solidFill>
                  <a:schemeClr val="tx1"/>
                </a:solidFill>
              </a:rPr>
              <a:t>board</a:t>
            </a:r>
            <a:r>
              <a:rPr lang="fr-FR" sz="800" dirty="0">
                <a:solidFill>
                  <a:schemeClr val="tx1"/>
                </a:solidFill>
              </a:rPr>
              <a:t> on </a:t>
            </a:r>
            <a:r>
              <a:rPr lang="fr-FR" sz="800" dirty="0" err="1" smtClean="0">
                <a:solidFill>
                  <a:schemeClr val="tx1"/>
                </a:solidFill>
              </a:rPr>
              <a:t>coverglass</a:t>
            </a:r>
            <a:endParaRPr lang="fr-FR" sz="800" dirty="0" smtClean="0">
              <a:solidFill>
                <a:schemeClr val="tx1"/>
              </a:solidFill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fr-FR" sz="800" dirty="0">
              <a:solidFill>
                <a:schemeClr val="tx1"/>
              </a:solidFill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fr-FR" sz="800" dirty="0" err="1" smtClean="0">
                <a:solidFill>
                  <a:schemeClr val="tx1"/>
                </a:solidFill>
              </a:rPr>
              <a:t>Add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washers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underneath</a:t>
            </a:r>
            <a:r>
              <a:rPr lang="fr-FR" sz="800" dirty="0" smtClean="0">
                <a:solidFill>
                  <a:schemeClr val="tx1"/>
                </a:solidFill>
              </a:rPr>
              <a:t> HMI </a:t>
            </a:r>
            <a:r>
              <a:rPr lang="fr-FR" sz="800" dirty="0" err="1" smtClean="0">
                <a:solidFill>
                  <a:schemeClr val="tx1"/>
                </a:solidFill>
              </a:rPr>
              <a:t>pcb</a:t>
            </a:r>
            <a:r>
              <a:rPr lang="fr-FR" sz="800" dirty="0" smtClean="0">
                <a:solidFill>
                  <a:schemeClr val="tx1"/>
                </a:solidFill>
              </a:rPr>
              <a:t> as </a:t>
            </a:r>
            <a:r>
              <a:rPr lang="fr-FR" sz="800" dirty="0" err="1" smtClean="0">
                <a:solidFill>
                  <a:schemeClr val="tx1"/>
                </a:solidFill>
              </a:rPr>
              <a:t>instructed</a:t>
            </a:r>
            <a:r>
              <a:rPr lang="fr-FR" sz="800" smtClean="0">
                <a:solidFill>
                  <a:schemeClr val="tx1"/>
                </a:solidFill>
              </a:rPr>
              <a:t> in TN43 </a:t>
            </a:r>
            <a:endParaRPr lang="en-US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7" name="Organigramme : Données 26"/>
          <p:cNvSpPr/>
          <p:nvPr/>
        </p:nvSpPr>
        <p:spPr>
          <a:xfrm>
            <a:off x="7633279" y="3766700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>
                <a:solidFill>
                  <a:schemeClr val="tx1"/>
                </a:solidFill>
              </a:rPr>
              <a:t>Change the PV3(page 19 of </a:t>
            </a:r>
            <a:r>
              <a:rPr lang="fr-FR" sz="800">
                <a:solidFill>
                  <a:schemeClr val="tx1"/>
                </a:solidFill>
              </a:rPr>
              <a:t>E20M003-2manual</a:t>
            </a:r>
            <a:r>
              <a:rPr lang="en-US" sz="800">
                <a:solidFill>
                  <a:schemeClr val="tx1"/>
                </a:solidFill>
              </a:rPr>
              <a:t>)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0" name="Organigramme : Terminateur 29"/>
          <p:cNvSpPr/>
          <p:nvPr/>
        </p:nvSpPr>
        <p:spPr>
          <a:xfrm>
            <a:off x="1373331" y="231197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3766129" y="323676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2" name="Organigramme : Terminateur 31"/>
          <p:cNvSpPr/>
          <p:nvPr/>
        </p:nvSpPr>
        <p:spPr>
          <a:xfrm>
            <a:off x="6342499" y="416155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cxnSp>
        <p:nvCxnSpPr>
          <p:cNvPr id="29" name="Connecteur en angle 28"/>
          <p:cNvCxnSpPr>
            <a:stCxn id="22" idx="3"/>
            <a:endCxn id="30" idx="1"/>
          </p:cNvCxnSpPr>
          <p:nvPr/>
        </p:nvCxnSpPr>
        <p:spPr>
          <a:xfrm rot="16200000" flipH="1">
            <a:off x="924907" y="1931090"/>
            <a:ext cx="457197" cy="4396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ngle 37"/>
          <p:cNvCxnSpPr>
            <a:stCxn id="25" idx="3"/>
            <a:endCxn id="31" idx="1"/>
          </p:cNvCxnSpPr>
          <p:nvPr/>
        </p:nvCxnSpPr>
        <p:spPr>
          <a:xfrm rot="16200000" flipH="1">
            <a:off x="3227783" y="2765959"/>
            <a:ext cx="467320" cy="6093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en angle 39"/>
          <p:cNvCxnSpPr>
            <a:stCxn id="26" idx="3"/>
            <a:endCxn id="32" idx="1"/>
          </p:cNvCxnSpPr>
          <p:nvPr/>
        </p:nvCxnSpPr>
        <p:spPr>
          <a:xfrm rot="16200000" flipH="1">
            <a:off x="5911249" y="3797845"/>
            <a:ext cx="257170" cy="60533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0" idx="3"/>
            <a:endCxn id="25" idx="2"/>
          </p:cNvCxnSpPr>
          <p:nvPr/>
        </p:nvCxnSpPr>
        <p:spPr>
          <a:xfrm flipV="1">
            <a:off x="2194213" y="2260909"/>
            <a:ext cx="410788" cy="118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V="1">
            <a:off x="3524597" y="1425288"/>
            <a:ext cx="0" cy="2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1" idx="3"/>
            <a:endCxn id="26" idx="2"/>
          </p:cNvCxnSpPr>
          <p:nvPr/>
        </p:nvCxnSpPr>
        <p:spPr>
          <a:xfrm flipV="1">
            <a:off x="4587011" y="3209490"/>
            <a:ext cx="532593" cy="94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32" idx="3"/>
            <a:endCxn id="27" idx="2"/>
          </p:cNvCxnSpPr>
          <p:nvPr/>
        </p:nvCxnSpPr>
        <p:spPr>
          <a:xfrm>
            <a:off x="7163381" y="4229095"/>
            <a:ext cx="6538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5983896" y="1369868"/>
            <a:ext cx="0" cy="1077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27" idx="1"/>
          </p:cNvCxnSpPr>
          <p:nvPr/>
        </p:nvCxnSpPr>
        <p:spPr>
          <a:xfrm flipH="1" flipV="1">
            <a:off x="8552874" y="1357745"/>
            <a:ext cx="1" cy="2408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58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20</cp:revision>
  <dcterms:created xsi:type="dcterms:W3CDTF">2014-08-10T15:05:08Z</dcterms:created>
  <dcterms:modified xsi:type="dcterms:W3CDTF">2017-05-30T13:57:18Z</dcterms:modified>
</cp:coreProperties>
</file>