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n-US" sz="800" i="1" u="sng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en-US" sz="800" i="1" u="sng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: no </a:t>
            </a:r>
            <a:r>
              <a:rPr lang="en-US" sz="800" i="1" u="sng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shearwave</a:t>
            </a:r>
            <a:r>
              <a:rPr lang="en-US" sz="800" i="1" u="sng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generated on low battery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325984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If </a:t>
            </a:r>
            <a:r>
              <a:rPr lang="fr-FR" sz="800" b="1" dirty="0" err="1" smtClean="0">
                <a:solidFill>
                  <a:schemeClr val="tx1"/>
                </a:solidFill>
              </a:rPr>
              <a:t>battery</a:t>
            </a:r>
            <a:r>
              <a:rPr lang="fr-FR" sz="800" b="1" dirty="0" smtClean="0">
                <a:solidFill>
                  <a:schemeClr val="tx1"/>
                </a:solidFill>
              </a:rPr>
              <a:t> charge  </a:t>
            </a:r>
            <a:r>
              <a:rPr lang="fr-FR" sz="800" b="1" dirty="0" err="1" smtClean="0">
                <a:solidFill>
                  <a:schemeClr val="tx1"/>
                </a:solidFill>
              </a:rPr>
              <a:t>is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inferior</a:t>
            </a:r>
            <a:r>
              <a:rPr lang="fr-FR" sz="800" b="1" dirty="0" smtClean="0">
                <a:solidFill>
                  <a:schemeClr val="tx1"/>
                </a:solidFill>
              </a:rPr>
              <a:t> to 5% the </a:t>
            </a:r>
            <a:r>
              <a:rPr lang="fr-FR" sz="800" b="1" dirty="0" err="1" smtClean="0">
                <a:solidFill>
                  <a:schemeClr val="tx1"/>
                </a:solidFill>
              </a:rPr>
              <a:t>device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will</a:t>
            </a:r>
            <a:r>
              <a:rPr lang="fr-FR" sz="800" b="1" dirty="0" smtClean="0">
                <a:solidFill>
                  <a:schemeClr val="tx1"/>
                </a:solidFill>
              </a:rPr>
              <a:t> be on but the probe </a:t>
            </a:r>
            <a:r>
              <a:rPr lang="fr-FR" sz="800" b="1" dirty="0" err="1" smtClean="0">
                <a:solidFill>
                  <a:schemeClr val="tx1"/>
                </a:solidFill>
              </a:rPr>
              <a:t>will</a:t>
            </a:r>
            <a:r>
              <a:rPr lang="fr-FR" sz="800" b="1" dirty="0" smtClean="0">
                <a:solidFill>
                  <a:schemeClr val="tx1"/>
                </a:solidFill>
              </a:rPr>
              <a:t> not </a:t>
            </a:r>
            <a:r>
              <a:rPr lang="fr-FR" sz="800" b="1" dirty="0" err="1" smtClean="0">
                <a:solidFill>
                  <a:schemeClr val="tx1"/>
                </a:solidFill>
              </a:rPr>
              <a:t>generate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any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shearwave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install</a:t>
            </a:r>
            <a:r>
              <a:rPr lang="fr-FR" sz="800" dirty="0" smtClean="0">
                <a:solidFill>
                  <a:schemeClr val="tx1"/>
                </a:solidFill>
              </a:rPr>
              <a:t> patch H2,0,6, the FS530 </a:t>
            </a:r>
            <a:r>
              <a:rPr lang="fr-FR" sz="800" dirty="0" err="1" smtClean="0">
                <a:solidFill>
                  <a:schemeClr val="tx1"/>
                </a:solidFill>
              </a:rPr>
              <a:t>will</a:t>
            </a:r>
            <a:r>
              <a:rPr lang="fr-FR" sz="800" dirty="0" smtClean="0">
                <a:solidFill>
                  <a:schemeClr val="tx1"/>
                </a:solidFill>
              </a:rPr>
              <a:t> not </a:t>
            </a:r>
            <a:r>
              <a:rPr lang="fr-FR" sz="800" dirty="0" err="1" smtClean="0">
                <a:solidFill>
                  <a:schemeClr val="tx1"/>
                </a:solidFill>
              </a:rPr>
              <a:t>allow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any</a:t>
            </a:r>
            <a:r>
              <a:rPr lang="fr-FR" sz="800" dirty="0" smtClean="0">
                <a:solidFill>
                  <a:schemeClr val="tx1"/>
                </a:solidFill>
              </a:rPr>
              <a:t> exam on </a:t>
            </a:r>
            <a:r>
              <a:rPr lang="fr-FR" sz="800" dirty="0" err="1" smtClean="0">
                <a:solidFill>
                  <a:schemeClr val="tx1"/>
                </a:solidFill>
              </a:rPr>
              <a:t>low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battery</a:t>
            </a:r>
            <a:endParaRPr lang="fr-FR" sz="800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Note </a:t>
            </a:r>
            <a:r>
              <a:rPr lang="fr-FR" sz="800" dirty="0" err="1" smtClean="0">
                <a:solidFill>
                  <a:schemeClr val="tx1"/>
                </a:solidFill>
              </a:rPr>
              <a:t>that</a:t>
            </a:r>
            <a:r>
              <a:rPr lang="fr-FR" sz="800" dirty="0" smtClean="0">
                <a:solidFill>
                  <a:schemeClr val="tx1"/>
                </a:solidFill>
              </a:rPr>
              <a:t> FS530 running OS G3,1,22 </a:t>
            </a:r>
            <a:r>
              <a:rPr lang="fr-FR" sz="800" dirty="0" err="1" smtClean="0">
                <a:solidFill>
                  <a:schemeClr val="tx1"/>
                </a:solidFill>
              </a:rPr>
              <a:t>will</a:t>
            </a:r>
            <a:r>
              <a:rPr lang="fr-FR" sz="800" dirty="0" smtClean="0">
                <a:solidFill>
                  <a:schemeClr val="tx1"/>
                </a:solidFill>
              </a:rPr>
              <a:t> have a </a:t>
            </a:r>
            <a:r>
              <a:rPr lang="fr-FR" sz="800" dirty="0" err="1" smtClean="0">
                <a:solidFill>
                  <a:schemeClr val="tx1"/>
                </a:solidFill>
              </a:rPr>
              <a:t>threshold</a:t>
            </a:r>
            <a:r>
              <a:rPr lang="fr-FR" sz="800" dirty="0" smtClean="0">
                <a:solidFill>
                  <a:schemeClr val="tx1"/>
                </a:solidFill>
              </a:rPr>
              <a:t> of 20ù no </a:t>
            </a:r>
            <a:r>
              <a:rPr lang="fr-FR" sz="800" dirty="0" err="1" smtClean="0">
                <a:solidFill>
                  <a:schemeClr val="tx1"/>
                </a:solidFill>
              </a:rPr>
              <a:t>need</a:t>
            </a:r>
            <a:r>
              <a:rPr lang="fr-FR" sz="800" dirty="0" smtClean="0">
                <a:solidFill>
                  <a:schemeClr val="tx1"/>
                </a:solidFill>
              </a:rPr>
              <a:t> for modification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63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28</cp:revision>
  <dcterms:created xsi:type="dcterms:W3CDTF">2014-08-10T15:05:08Z</dcterms:created>
  <dcterms:modified xsi:type="dcterms:W3CDTF">2017-04-06T06:22:56Z</dcterms:modified>
</cp:coreProperties>
</file>