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No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printout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05987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that power cable is connected and that the printer is ON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turn</a:t>
            </a:r>
            <a:r>
              <a:rPr lang="fr-FR" sz="800" dirty="0" smtClean="0">
                <a:solidFill>
                  <a:schemeClr val="tx1"/>
                </a:solidFill>
              </a:rPr>
              <a:t> ON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187746" y="1803437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paper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tray</a:t>
            </a:r>
            <a:r>
              <a:rPr lang="fr-FR" sz="800" b="1" dirty="0" smtClean="0">
                <a:solidFill>
                  <a:schemeClr val="tx1"/>
                </a:solidFill>
              </a:rPr>
              <a:t> and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cartridge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refill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with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paper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install</a:t>
            </a:r>
            <a:r>
              <a:rPr lang="fr-FR" sz="800" dirty="0" smtClean="0">
                <a:solidFill>
                  <a:schemeClr val="tx1"/>
                </a:solidFill>
              </a:rPr>
              <a:t> new </a:t>
            </a:r>
            <a:r>
              <a:rPr lang="fr-FR" sz="800" dirty="0" err="1" smtClean="0">
                <a:solidFill>
                  <a:schemeClr val="tx1"/>
                </a:solidFill>
              </a:rPr>
              <a:t>cartridge</a:t>
            </a:r>
            <a:r>
              <a:rPr lang="fr-FR" sz="800" dirty="0" smtClean="0">
                <a:solidFill>
                  <a:schemeClr val="tx1"/>
                </a:solidFill>
              </a:rPr>
              <a:t> 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printer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580034" y="2367510"/>
            <a:ext cx="2058551" cy="152487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listed</a:t>
            </a:r>
            <a:r>
              <a:rPr lang="fr-FR" sz="800" b="1" dirty="0" smtClean="0">
                <a:solidFill>
                  <a:schemeClr val="tx1"/>
                </a:solidFill>
              </a:rPr>
              <a:t> in the </a:t>
            </a:r>
            <a:r>
              <a:rPr lang="fr-FR" sz="800" b="1" dirty="0" err="1" smtClean="0">
                <a:solidFill>
                  <a:schemeClr val="tx1"/>
                </a:solidFill>
              </a:rPr>
              <a:t>preinstalled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ones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works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connected</a:t>
            </a:r>
            <a:r>
              <a:rPr lang="fr-FR" sz="800" b="1" dirty="0" smtClean="0">
                <a:solidFill>
                  <a:schemeClr val="tx1"/>
                </a:solidFill>
              </a:rPr>
              <a:t> to a computer</a:t>
            </a: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If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a network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try</a:t>
            </a:r>
            <a:r>
              <a:rPr lang="fr-FR" sz="800" b="1" dirty="0" smtClean="0">
                <a:solidFill>
                  <a:schemeClr val="tx1"/>
                </a:solidFill>
              </a:rPr>
              <a:t> to PING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Delete</a:t>
            </a:r>
            <a:r>
              <a:rPr lang="fr-FR" sz="800" dirty="0" smtClean="0">
                <a:solidFill>
                  <a:schemeClr val="tx1"/>
                </a:solidFill>
              </a:rPr>
              <a:t> the printer  </a:t>
            </a:r>
            <a:r>
              <a:rPr lang="fr-FR" sz="800" dirty="0" err="1" smtClean="0">
                <a:solidFill>
                  <a:schemeClr val="tx1"/>
                </a:solidFill>
              </a:rPr>
              <a:t>from</a:t>
            </a:r>
            <a:r>
              <a:rPr lang="fr-FR" sz="800" dirty="0" smtClean="0">
                <a:solidFill>
                  <a:schemeClr val="tx1"/>
                </a:solidFill>
              </a:rPr>
              <a:t> FS and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6789132" y="3429985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Replace the printer or try another model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5799945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92448" y="1998631"/>
            <a:ext cx="322115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170418" y="2708593"/>
            <a:ext cx="348715" cy="8427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433342" y="3862492"/>
            <a:ext cx="336714" cy="3964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79514"/>
            <a:ext cx="1774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H="1" flipV="1">
            <a:off x="3283974" y="1425284"/>
            <a:ext cx="7287" cy="378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</p:cNvCxnSpPr>
          <p:nvPr/>
        </p:nvCxnSpPr>
        <p:spPr>
          <a:xfrm flipV="1">
            <a:off x="4587011" y="3299436"/>
            <a:ext cx="191567" cy="4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6620827" y="3892380"/>
            <a:ext cx="352224" cy="336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5983896" y="1369868"/>
            <a:ext cx="0" cy="1077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7708727" y="1021030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Terminateur 33"/>
          <p:cNvSpPr/>
          <p:nvPr/>
        </p:nvSpPr>
        <p:spPr>
          <a:xfrm>
            <a:off x="9381983" y="448660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H="1">
            <a:off x="6973051" y="4353705"/>
            <a:ext cx="766236" cy="1212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rganigramme : Données 35"/>
          <p:cNvSpPr/>
          <p:nvPr/>
        </p:nvSpPr>
        <p:spPr>
          <a:xfrm>
            <a:off x="10234876" y="3767332"/>
            <a:ext cx="1839191" cy="24715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Change </a:t>
            </a:r>
            <a:r>
              <a:rPr lang="en-US" sz="800" dirty="0" smtClean="0">
                <a:solidFill>
                  <a:schemeClr val="tx1"/>
                </a:solidFill>
              </a:rPr>
              <a:t>PV3 (</a:t>
            </a:r>
            <a:r>
              <a:rPr lang="en-US" sz="800" smtClean="0">
                <a:solidFill>
                  <a:schemeClr val="tx1"/>
                </a:solidFill>
              </a:rPr>
              <a:t>page </a:t>
            </a:r>
            <a:r>
              <a:rPr lang="en-US" sz="800" smtClean="0">
                <a:solidFill>
                  <a:schemeClr val="tx1"/>
                </a:solidFill>
              </a:rPr>
              <a:t>23</a:t>
            </a:r>
            <a:r>
              <a:rPr lang="en-US" sz="80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of </a:t>
            </a:r>
            <a:r>
              <a:rPr lang="fr-FR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E320M003-2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en-US" sz="800" dirty="0">
                <a:solidFill>
                  <a:schemeClr val="tx1"/>
                </a:solidFill>
              </a:rPr>
              <a:t>)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H="1" flipV="1">
            <a:off x="10001467" y="1278949"/>
            <a:ext cx="859807" cy="2488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0256549" y="4554147"/>
            <a:ext cx="174821" cy="10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rganigramme : Données 32"/>
          <p:cNvSpPr/>
          <p:nvPr/>
        </p:nvSpPr>
        <p:spPr>
          <a:xfrm>
            <a:off x="7356169" y="5227934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Replace the printer or try another model</a:t>
            </a:r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9068024" y="1302329"/>
            <a:ext cx="54042" cy="3994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rganigramme : Terminateur 41"/>
          <p:cNvSpPr/>
          <p:nvPr/>
        </p:nvSpPr>
        <p:spPr>
          <a:xfrm>
            <a:off x="6468138" y="562386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43" name="Connecteur droit avec flèche 42"/>
          <p:cNvCxnSpPr>
            <a:stCxn id="42" idx="3"/>
            <a:endCxn id="33" idx="2"/>
          </p:cNvCxnSpPr>
          <p:nvPr/>
        </p:nvCxnSpPr>
        <p:spPr>
          <a:xfrm flipV="1">
            <a:off x="7289020" y="5690329"/>
            <a:ext cx="251068" cy="1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9095045" y="4739148"/>
            <a:ext cx="775136" cy="727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117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28</cp:revision>
  <dcterms:created xsi:type="dcterms:W3CDTF">2014-08-10T15:05:08Z</dcterms:created>
  <dcterms:modified xsi:type="dcterms:W3CDTF">2017-02-10T15:48:25Z</dcterms:modified>
</cp:coreProperties>
</file>