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 : impossible to reinstall software 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3496" y="938008"/>
            <a:ext cx="2659496" cy="123241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</a:rPr>
              <a:t>Use the CHK DSK /</a:t>
            </a:r>
            <a:r>
              <a:rPr lang="fr-FR" sz="800" dirty="0" err="1" smtClean="0">
                <a:solidFill>
                  <a:schemeClr val="tx1"/>
                </a:solidFill>
              </a:rPr>
              <a:t>Clear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database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functions</a:t>
            </a:r>
            <a:r>
              <a:rPr lang="fr-FR" sz="800" dirty="0" smtClean="0">
                <a:solidFill>
                  <a:schemeClr val="tx1"/>
                </a:solidFill>
              </a:rPr>
              <a:t> on the configuration menu (</a:t>
            </a:r>
            <a:r>
              <a:rPr lang="fr-FR" sz="800" dirty="0" err="1" smtClean="0">
                <a:solidFill>
                  <a:schemeClr val="tx1"/>
                </a:solidFill>
              </a:rPr>
              <a:t>will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erase</a:t>
            </a:r>
            <a:r>
              <a:rPr lang="fr-FR" sz="800" dirty="0" smtClean="0">
                <a:solidFill>
                  <a:schemeClr val="tx1"/>
                </a:solidFill>
              </a:rPr>
              <a:t> patient data) </a:t>
            </a:r>
            <a:endParaRPr lang="fr-FR" sz="800" dirty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8922327" y="3328441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Exchange PV3 (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page 19 </a:t>
            </a:r>
            <a:r>
              <a:rPr lang="fr-FR" sz="800">
                <a:solidFill>
                  <a:schemeClr val="tx1"/>
                </a:solidFill>
                <a:sym typeface="Wingdings" panose="05000000000000000000" pitchFamily="2" charset="2"/>
              </a:rPr>
              <a:t>of </a:t>
            </a:r>
            <a:r>
              <a:rPr lang="fr-FR" sz="800" smtClean="0">
                <a:solidFill>
                  <a:schemeClr val="tx1"/>
                </a:solidFill>
                <a:sym typeface="Wingdings" panose="05000000000000000000" pitchFamily="2" charset="2"/>
              </a:rPr>
              <a:t>E320M003_2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501375" y="394334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5400000">
            <a:off x="-40896" y="2712698"/>
            <a:ext cx="1840462" cy="755919"/>
          </a:xfrm>
          <a:prstGeom prst="bentConnector4">
            <a:avLst>
              <a:gd name="adj1" fmla="val 48165"/>
              <a:gd name="adj2" fmla="val 13024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3" idx="3"/>
            <a:endCxn id="34" idx="2"/>
          </p:cNvCxnSpPr>
          <p:nvPr/>
        </p:nvCxnSpPr>
        <p:spPr>
          <a:xfrm flipV="1">
            <a:off x="4063587" y="3821309"/>
            <a:ext cx="1560964" cy="204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34" idx="0"/>
          </p:cNvCxnSpPr>
          <p:nvPr/>
        </p:nvCxnSpPr>
        <p:spPr>
          <a:xfrm flipH="1" flipV="1">
            <a:off x="6483471" y="1438702"/>
            <a:ext cx="60676" cy="1668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691342" y="1290550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Données 33"/>
          <p:cNvSpPr/>
          <p:nvPr/>
        </p:nvSpPr>
        <p:spPr>
          <a:xfrm>
            <a:off x="5440632" y="3106994"/>
            <a:ext cx="1839191" cy="142862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Delete</a:t>
            </a:r>
            <a:r>
              <a:rPr lang="fr-FR" sz="800" dirty="0" smtClean="0">
                <a:solidFill>
                  <a:schemeClr val="tx1"/>
                </a:solidFill>
              </a:rPr>
              <a:t> or replace MSATA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3" name="Organigramme : Terminateur 32"/>
          <p:cNvSpPr/>
          <p:nvPr/>
        </p:nvSpPr>
        <p:spPr>
          <a:xfrm>
            <a:off x="3242705" y="3958184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18" name="Connecteur droit avec flèche 17"/>
          <p:cNvCxnSpPr>
            <a:stCxn id="34" idx="5"/>
          </p:cNvCxnSpPr>
          <p:nvPr/>
        </p:nvCxnSpPr>
        <p:spPr>
          <a:xfrm>
            <a:off x="7095904" y="3821309"/>
            <a:ext cx="2310319" cy="116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rganigramme : Données 18"/>
          <p:cNvSpPr/>
          <p:nvPr/>
        </p:nvSpPr>
        <p:spPr>
          <a:xfrm>
            <a:off x="1382015" y="2576310"/>
            <a:ext cx="1839191" cy="198529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eraser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key </a:t>
            </a:r>
            <a:r>
              <a:rPr lang="fr-FR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supplied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by ECHOSENS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19"/>
          <p:cNvCxnSpPr>
            <a:stCxn id="25" idx="1"/>
          </p:cNvCxnSpPr>
          <p:nvPr/>
        </p:nvCxnSpPr>
        <p:spPr>
          <a:xfrm flipH="1" flipV="1">
            <a:off x="9815840" y="1279323"/>
            <a:ext cx="26083" cy="204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rganigramme : Terminateur 25"/>
          <p:cNvSpPr/>
          <p:nvPr/>
        </p:nvSpPr>
        <p:spPr>
          <a:xfrm>
            <a:off x="7594364" y="3788437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 flipV="1">
            <a:off x="2852992" y="4025723"/>
            <a:ext cx="382264" cy="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54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40</cp:revision>
  <dcterms:created xsi:type="dcterms:W3CDTF">2014-08-10T15:05:08Z</dcterms:created>
  <dcterms:modified xsi:type="dcterms:W3CDTF">2017-02-09T10:34:06Z</dcterms:modified>
</cp:coreProperties>
</file>