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7" d="100"/>
          <a:sy n="97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Symptom : impossible to reinstall software 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193496" y="938008"/>
            <a:ext cx="2659496" cy="123241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fr-FR" sz="800" dirty="0" smtClean="0">
                <a:solidFill>
                  <a:schemeClr val="tx1"/>
                </a:solidFill>
              </a:rPr>
              <a:t>Use the CHK DSK /</a:t>
            </a:r>
            <a:r>
              <a:rPr lang="fr-FR" sz="800" dirty="0" err="1" smtClean="0">
                <a:solidFill>
                  <a:schemeClr val="tx1"/>
                </a:solidFill>
              </a:rPr>
              <a:t>Clear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database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functions</a:t>
            </a:r>
            <a:r>
              <a:rPr lang="fr-FR" sz="800" dirty="0" smtClean="0">
                <a:solidFill>
                  <a:schemeClr val="tx1"/>
                </a:solidFill>
              </a:rPr>
              <a:t> on the configuration menu (</a:t>
            </a:r>
            <a:r>
              <a:rPr lang="fr-FR" sz="800" dirty="0" err="1" smtClean="0">
                <a:solidFill>
                  <a:schemeClr val="tx1"/>
                </a:solidFill>
              </a:rPr>
              <a:t>will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erase</a:t>
            </a:r>
            <a:r>
              <a:rPr lang="fr-FR" sz="800" dirty="0" smtClean="0">
                <a:solidFill>
                  <a:schemeClr val="tx1"/>
                </a:solidFill>
              </a:rPr>
              <a:t> patient data) </a:t>
            </a:r>
            <a:endParaRPr lang="fr-FR" sz="800" dirty="0">
              <a:solidFill>
                <a:schemeClr val="tx1"/>
              </a:solidFill>
            </a:endParaRPr>
          </a:p>
          <a:p>
            <a:pPr marL="171450" indent="-171450" algn="ctr">
              <a:buFont typeface="Wingdings" panose="05000000000000000000" pitchFamily="2" charset="2"/>
              <a:buChar char="à"/>
            </a:pPr>
            <a:endParaRPr lang="en-US" sz="800" dirty="0">
              <a:solidFill>
                <a:schemeClr val="tx1"/>
              </a:solidFill>
            </a:endParaRPr>
          </a:p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 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5" name="Organigramme : Données 24"/>
          <p:cNvSpPr/>
          <p:nvPr/>
        </p:nvSpPr>
        <p:spPr>
          <a:xfrm>
            <a:off x="8922327" y="3328441"/>
            <a:ext cx="1839191" cy="126618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fr-FR" sz="800" dirty="0">
                <a:solidFill>
                  <a:schemeClr val="tx1"/>
                </a:solidFill>
                <a:sym typeface="Wingdings" panose="05000000000000000000" pitchFamily="2" charset="2"/>
              </a:rPr>
              <a:t>Exchange PV3 (</a:t>
            </a:r>
            <a:r>
              <a:rPr lang="fr-FR" sz="800" dirty="0" err="1">
                <a:solidFill>
                  <a:schemeClr val="tx1"/>
                </a:solidFill>
                <a:sym typeface="Wingdings" panose="05000000000000000000" pitchFamily="2" charset="2"/>
              </a:rPr>
              <a:t>see</a:t>
            </a:r>
            <a:r>
              <a:rPr lang="fr-FR" sz="800" dirty="0">
                <a:solidFill>
                  <a:schemeClr val="tx1"/>
                </a:solidFill>
                <a:sym typeface="Wingdings" panose="05000000000000000000" pitchFamily="2" charset="2"/>
              </a:rPr>
              <a:t> page 19 </a:t>
            </a:r>
            <a:r>
              <a:rPr lang="fr-FR" sz="800">
                <a:solidFill>
                  <a:schemeClr val="tx1"/>
                </a:solidFill>
                <a:sym typeface="Wingdings" panose="05000000000000000000" pitchFamily="2" charset="2"/>
              </a:rPr>
              <a:t>of </a:t>
            </a:r>
            <a:r>
              <a:rPr lang="fr-FR" sz="800" smtClean="0">
                <a:solidFill>
                  <a:schemeClr val="tx1"/>
                </a:solidFill>
                <a:sym typeface="Wingdings" panose="05000000000000000000" pitchFamily="2" charset="2"/>
              </a:rPr>
              <a:t>E320M003_2</a:t>
            </a:r>
            <a:r>
              <a:rPr lang="fr-FR" sz="800" dirty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dirty="0" smtClean="0">
              <a:solidFill>
                <a:schemeClr val="tx1"/>
              </a:solidFill>
            </a:endParaRPr>
          </a:p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 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30" name="Organigramme : Terminateur 29"/>
          <p:cNvSpPr/>
          <p:nvPr/>
        </p:nvSpPr>
        <p:spPr>
          <a:xfrm>
            <a:off x="501375" y="3943348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29" name="Connecteur en angle 28"/>
          <p:cNvCxnSpPr>
            <a:stCxn id="22" idx="3"/>
            <a:endCxn id="30" idx="1"/>
          </p:cNvCxnSpPr>
          <p:nvPr/>
        </p:nvCxnSpPr>
        <p:spPr>
          <a:xfrm rot="5400000">
            <a:off x="-40896" y="2712698"/>
            <a:ext cx="1840462" cy="755919"/>
          </a:xfrm>
          <a:prstGeom prst="bentConnector4">
            <a:avLst>
              <a:gd name="adj1" fmla="val 48165"/>
              <a:gd name="adj2" fmla="val 13024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33" idx="3"/>
            <a:endCxn id="34" idx="2"/>
          </p:cNvCxnSpPr>
          <p:nvPr/>
        </p:nvCxnSpPr>
        <p:spPr>
          <a:xfrm flipV="1">
            <a:off x="4063587" y="3821309"/>
            <a:ext cx="1560964" cy="204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34" idx="0"/>
          </p:cNvCxnSpPr>
          <p:nvPr/>
        </p:nvCxnSpPr>
        <p:spPr>
          <a:xfrm flipH="1" flipV="1">
            <a:off x="6483471" y="1438702"/>
            <a:ext cx="60676" cy="1668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rganigramme : Terminateur 62"/>
          <p:cNvSpPr/>
          <p:nvPr/>
        </p:nvSpPr>
        <p:spPr>
          <a:xfrm>
            <a:off x="10761518" y="123478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1691342" y="1290550"/>
            <a:ext cx="8908242" cy="157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  <p:sp>
        <p:nvSpPr>
          <p:cNvPr id="34" name="Organigramme : Données 33"/>
          <p:cNvSpPr/>
          <p:nvPr/>
        </p:nvSpPr>
        <p:spPr>
          <a:xfrm>
            <a:off x="5440632" y="3106994"/>
            <a:ext cx="1839191" cy="1428629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fr-FR" sz="800" dirty="0" err="1" smtClean="0">
                <a:solidFill>
                  <a:schemeClr val="tx1"/>
                </a:solidFill>
              </a:rPr>
              <a:t>Delete</a:t>
            </a:r>
            <a:r>
              <a:rPr lang="fr-FR" sz="800" dirty="0" smtClean="0">
                <a:solidFill>
                  <a:schemeClr val="tx1"/>
                </a:solidFill>
              </a:rPr>
              <a:t> or replace MSATA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 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33" name="Organigramme : Terminateur 32"/>
          <p:cNvSpPr/>
          <p:nvPr/>
        </p:nvSpPr>
        <p:spPr>
          <a:xfrm>
            <a:off x="3242705" y="3958184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18" name="Connecteur droit avec flèche 17"/>
          <p:cNvCxnSpPr>
            <a:stCxn id="34" idx="5"/>
          </p:cNvCxnSpPr>
          <p:nvPr/>
        </p:nvCxnSpPr>
        <p:spPr>
          <a:xfrm>
            <a:off x="7095904" y="3821309"/>
            <a:ext cx="2310319" cy="116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rganigramme : Données 18"/>
          <p:cNvSpPr/>
          <p:nvPr/>
        </p:nvSpPr>
        <p:spPr>
          <a:xfrm>
            <a:off x="1382015" y="2576310"/>
            <a:ext cx="1839191" cy="198529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Use </a:t>
            </a:r>
            <a:r>
              <a:rPr lang="fr-FR" sz="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eraser</a:t>
            </a: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key </a:t>
            </a:r>
            <a:r>
              <a:rPr lang="fr-FR" sz="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supplied</a:t>
            </a: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by ECHOSENS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dirty="0" smtClean="0">
              <a:solidFill>
                <a:schemeClr val="tx1"/>
              </a:solidFill>
            </a:endParaRPr>
          </a:p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 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 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cxnSp>
        <p:nvCxnSpPr>
          <p:cNvPr id="20" name="Connecteur droit avec flèche 19"/>
          <p:cNvCxnSpPr>
            <a:stCxn id="25" idx="1"/>
          </p:cNvCxnSpPr>
          <p:nvPr/>
        </p:nvCxnSpPr>
        <p:spPr>
          <a:xfrm flipH="1" flipV="1">
            <a:off x="9815840" y="1279323"/>
            <a:ext cx="26083" cy="2049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rganigramme : Terminateur 25"/>
          <p:cNvSpPr/>
          <p:nvPr/>
        </p:nvSpPr>
        <p:spPr>
          <a:xfrm>
            <a:off x="7594364" y="3788437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31" name="Connecteur droit avec flèche 30"/>
          <p:cNvCxnSpPr/>
          <p:nvPr/>
        </p:nvCxnSpPr>
        <p:spPr>
          <a:xfrm flipV="1">
            <a:off x="2852992" y="4025723"/>
            <a:ext cx="382264" cy="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54</Words>
  <Application>Microsoft Office PowerPoint</Application>
  <PresentationFormat>Grand écran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40</cp:revision>
  <dcterms:created xsi:type="dcterms:W3CDTF">2014-08-10T15:05:08Z</dcterms:created>
  <dcterms:modified xsi:type="dcterms:W3CDTF">2017-02-09T10:34:06Z</dcterms:modified>
</cp:coreProperties>
</file>