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en-US" sz="800" i="1" u="sng" dirty="0" err="1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en-US" sz="800" i="1" u="sng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: </a:t>
            </a:r>
            <a:r>
              <a:rPr lang="en-US" sz="800" i="1" u="sng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impossible to disassemble the device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11014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tx1"/>
                </a:solidFill>
              </a:rPr>
              <a:t>Read </a:t>
            </a:r>
            <a:r>
              <a:rPr lang="fr-FR" sz="800" dirty="0" err="1">
                <a:solidFill>
                  <a:schemeClr val="tx1"/>
                </a:solidFill>
              </a:rPr>
              <a:t>technical</a:t>
            </a:r>
            <a:r>
              <a:rPr lang="fr-FR" sz="800" dirty="0">
                <a:solidFill>
                  <a:schemeClr val="tx1"/>
                </a:solidFill>
              </a:rPr>
              <a:t> note </a:t>
            </a:r>
            <a:r>
              <a:rPr lang="fr-FR" sz="800" dirty="0" smtClean="0">
                <a:solidFill>
                  <a:schemeClr val="tx1"/>
                </a:solidFill>
              </a:rPr>
              <a:t>47 and </a:t>
            </a:r>
            <a:r>
              <a:rPr lang="fr-FR" sz="800" dirty="0" err="1">
                <a:solidFill>
                  <a:schemeClr val="tx1"/>
                </a:solidFill>
              </a:rPr>
              <a:t>apply</a:t>
            </a:r>
            <a:r>
              <a:rPr lang="fr-FR" sz="800" dirty="0">
                <a:solidFill>
                  <a:schemeClr val="tx1"/>
                </a:solidFill>
              </a:rPr>
              <a:t> curative action</a:t>
            </a: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18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28</cp:revision>
  <dcterms:created xsi:type="dcterms:W3CDTF">2014-08-10T15:05:08Z</dcterms:created>
  <dcterms:modified xsi:type="dcterms:W3CDTF">2017-12-13T23:53:22Z</dcterms:modified>
</cp:coreProperties>
</file>