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en-US" sz="800" i="1" u="sng" dirty="0" err="1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Symptom</a:t>
            </a:r>
            <a:r>
              <a:rPr lang="en-US" sz="800" i="1" u="sng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: device do not turn ON but LED power is on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8"/>
            <a:ext cx="1839191" cy="11014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>
                <a:solidFill>
                  <a:schemeClr val="tx1"/>
                </a:solidFill>
              </a:rPr>
              <a:t>Read </a:t>
            </a:r>
            <a:r>
              <a:rPr lang="fr-FR" sz="800" dirty="0" err="1">
                <a:solidFill>
                  <a:schemeClr val="tx1"/>
                </a:solidFill>
              </a:rPr>
              <a:t>technical</a:t>
            </a:r>
            <a:r>
              <a:rPr lang="fr-FR" sz="800" dirty="0">
                <a:solidFill>
                  <a:schemeClr val="tx1"/>
                </a:solidFill>
              </a:rPr>
              <a:t> note </a:t>
            </a:r>
            <a:r>
              <a:rPr lang="fr-FR" sz="800" dirty="0" smtClean="0">
                <a:solidFill>
                  <a:schemeClr val="tx1"/>
                </a:solidFill>
              </a:rPr>
              <a:t>27 </a:t>
            </a:r>
            <a:r>
              <a:rPr lang="fr-FR" sz="800" dirty="0">
                <a:solidFill>
                  <a:schemeClr val="tx1"/>
                </a:solidFill>
              </a:rPr>
              <a:t>and </a:t>
            </a:r>
            <a:r>
              <a:rPr lang="fr-FR" sz="800" dirty="0" err="1">
                <a:solidFill>
                  <a:schemeClr val="tx1"/>
                </a:solidFill>
              </a:rPr>
              <a:t>apply</a:t>
            </a:r>
            <a:r>
              <a:rPr lang="fr-FR" sz="800" dirty="0">
                <a:solidFill>
                  <a:schemeClr val="tx1"/>
                </a:solidFill>
              </a:rPr>
              <a:t> curative action</a:t>
            </a: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  <p:sp>
        <p:nvSpPr>
          <p:cNvPr id="9" name="Organigramme : Données 8"/>
          <p:cNvSpPr/>
          <p:nvPr/>
        </p:nvSpPr>
        <p:spPr>
          <a:xfrm>
            <a:off x="2421082" y="2945776"/>
            <a:ext cx="1839191" cy="11014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>
                <a:solidFill>
                  <a:schemeClr val="tx1"/>
                </a:solidFill>
              </a:rPr>
              <a:t>Read </a:t>
            </a:r>
            <a:r>
              <a:rPr lang="fr-FR" sz="800" dirty="0" err="1">
                <a:solidFill>
                  <a:schemeClr val="tx1"/>
                </a:solidFill>
              </a:rPr>
              <a:t>technical</a:t>
            </a:r>
            <a:r>
              <a:rPr lang="fr-FR" sz="800" dirty="0">
                <a:solidFill>
                  <a:schemeClr val="tx1"/>
                </a:solidFill>
              </a:rPr>
              <a:t> note </a:t>
            </a:r>
            <a:r>
              <a:rPr lang="fr-FR" sz="800" dirty="0" smtClean="0">
                <a:solidFill>
                  <a:schemeClr val="tx1"/>
                </a:solidFill>
              </a:rPr>
              <a:t>43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>
                <a:solidFill>
                  <a:schemeClr val="tx1"/>
                </a:solidFill>
              </a:rPr>
              <a:t>and </a:t>
            </a:r>
            <a:r>
              <a:rPr lang="fr-FR" sz="800" dirty="0" err="1">
                <a:solidFill>
                  <a:schemeClr val="tx1"/>
                </a:solidFill>
              </a:rPr>
              <a:t>apply</a:t>
            </a:r>
            <a:r>
              <a:rPr lang="fr-FR" sz="800" dirty="0">
                <a:solidFill>
                  <a:schemeClr val="tx1"/>
                </a:solidFill>
              </a:rPr>
              <a:t> curative action</a:t>
            </a: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0" name="Organigramme : Données 9"/>
          <p:cNvSpPr/>
          <p:nvPr/>
        </p:nvSpPr>
        <p:spPr>
          <a:xfrm>
            <a:off x="5433149" y="2945776"/>
            <a:ext cx="1839191" cy="11014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</a:rPr>
              <a:t> </a:t>
            </a:r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replace PV3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See page 16 of E320M003_2_TechnicalmanualFibroScan530 rev C</a:t>
            </a:r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1" name="Organigramme : Terminateur 10"/>
          <p:cNvSpPr/>
          <p:nvPr/>
        </p:nvSpPr>
        <p:spPr>
          <a:xfrm>
            <a:off x="1373331" y="231197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12" name="Organigramme : Terminateur 11"/>
          <p:cNvSpPr/>
          <p:nvPr/>
        </p:nvSpPr>
        <p:spPr>
          <a:xfrm>
            <a:off x="4499591" y="3428954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4" name="Connecteur en angle 3"/>
          <p:cNvCxnSpPr>
            <a:stCxn id="22" idx="3"/>
            <a:endCxn id="11" idx="1"/>
          </p:cNvCxnSpPr>
          <p:nvPr/>
        </p:nvCxnSpPr>
        <p:spPr>
          <a:xfrm rot="16200000" flipH="1">
            <a:off x="1013230" y="2019413"/>
            <a:ext cx="280551" cy="4396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en angle 5"/>
          <p:cNvCxnSpPr>
            <a:stCxn id="11" idx="2"/>
            <a:endCxn id="9" idx="2"/>
          </p:cNvCxnSpPr>
          <p:nvPr/>
        </p:nvCxnSpPr>
        <p:spPr>
          <a:xfrm rot="16200000" flipH="1">
            <a:off x="1669666" y="2561159"/>
            <a:ext cx="1049440" cy="82122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>
            <a:stCxn id="9" idx="5"/>
            <a:endCxn id="12" idx="1"/>
          </p:cNvCxnSpPr>
          <p:nvPr/>
        </p:nvCxnSpPr>
        <p:spPr>
          <a:xfrm>
            <a:off x="4076354" y="3496494"/>
            <a:ext cx="4232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12" idx="3"/>
            <a:endCxn id="10" idx="2"/>
          </p:cNvCxnSpPr>
          <p:nvPr/>
        </p:nvCxnSpPr>
        <p:spPr>
          <a:xfrm>
            <a:off x="5320473" y="3496494"/>
            <a:ext cx="2965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9" idx="0"/>
          </p:cNvCxnSpPr>
          <p:nvPr/>
        </p:nvCxnSpPr>
        <p:spPr>
          <a:xfrm flipH="1" flipV="1">
            <a:off x="3484605" y="1436542"/>
            <a:ext cx="39992" cy="1509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stCxn id="10" idx="1"/>
          </p:cNvCxnSpPr>
          <p:nvPr/>
        </p:nvCxnSpPr>
        <p:spPr>
          <a:xfrm flipV="1">
            <a:off x="6352745" y="1369868"/>
            <a:ext cx="26615" cy="1575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44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27</cp:revision>
  <dcterms:created xsi:type="dcterms:W3CDTF">2014-08-10T15:05:08Z</dcterms:created>
  <dcterms:modified xsi:type="dcterms:W3CDTF">2017-12-13T23:23:12Z</dcterms:modified>
</cp:coreProperties>
</file>