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 instruments turn on but nothing on the screen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695267" y="1684832"/>
            <a:ext cx="1839191" cy="135970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err="1" smtClean="0">
                <a:solidFill>
                  <a:schemeClr val="tx1"/>
                </a:solidFill>
              </a:rPr>
              <a:t>Connect</a:t>
            </a:r>
            <a:r>
              <a:rPr lang="fr-FR" sz="800" b="1" dirty="0" smtClean="0">
                <a:solidFill>
                  <a:schemeClr val="tx1"/>
                </a:solidFill>
              </a:rPr>
              <a:t> a </a:t>
            </a:r>
            <a:r>
              <a:rPr lang="fr-FR" sz="800" b="1" dirty="0" err="1" smtClean="0">
                <a:solidFill>
                  <a:schemeClr val="tx1"/>
                </a:solidFill>
              </a:rPr>
              <a:t>screen</a:t>
            </a:r>
            <a:r>
              <a:rPr lang="fr-FR" sz="800" b="1" dirty="0" smtClean="0">
                <a:solidFill>
                  <a:schemeClr val="tx1"/>
                </a:solidFill>
              </a:rPr>
              <a:t> to the front panel VGA </a:t>
            </a:r>
            <a:r>
              <a:rPr lang="fr-FR" sz="800" b="1" dirty="0" err="1" smtClean="0">
                <a:solidFill>
                  <a:schemeClr val="tx1"/>
                </a:solidFill>
              </a:rPr>
              <a:t>connector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If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comes</a:t>
            </a:r>
            <a:r>
              <a:rPr lang="fr-FR" sz="800" dirty="0" smtClean="0">
                <a:solidFill>
                  <a:schemeClr val="tx1"/>
                </a:solidFill>
              </a:rPr>
              <a:t> on check the </a:t>
            </a:r>
            <a:r>
              <a:rPr lang="fr-FR" sz="800" dirty="0" err="1" smtClean="0">
                <a:solidFill>
                  <a:schemeClr val="tx1"/>
                </a:solidFill>
              </a:rPr>
              <a:t>screen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connector</a:t>
            </a:r>
            <a:r>
              <a:rPr lang="fr-FR" sz="800" dirty="0" smtClean="0">
                <a:solidFill>
                  <a:schemeClr val="tx1"/>
                </a:solidFill>
              </a:rPr>
              <a:t> on the </a:t>
            </a:r>
            <a:r>
              <a:rPr lang="fr-FR" sz="800" dirty="0" err="1" smtClean="0">
                <a:solidFill>
                  <a:schemeClr val="tx1"/>
                </a:solidFill>
              </a:rPr>
              <a:t>motherboard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(see page </a:t>
            </a:r>
            <a:r>
              <a:rPr lang="en-US" sz="800" dirty="0" smtClean="0">
                <a:solidFill>
                  <a:schemeClr val="tx1"/>
                </a:solidFill>
              </a:rPr>
              <a:t>29 </a:t>
            </a:r>
            <a:r>
              <a:rPr lang="en-US" sz="800" dirty="0">
                <a:solidFill>
                  <a:schemeClr val="tx1"/>
                </a:solidFill>
              </a:rPr>
              <a:t>of E100M011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b="1" smtClean="0">
                <a:solidFill>
                  <a:schemeClr val="tx1"/>
                </a:solidFill>
              </a:rPr>
              <a:t>)</a:t>
            </a:r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649682"/>
            <a:ext cx="2058551" cy="132224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inverter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board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smtClean="0">
                <a:solidFill>
                  <a:schemeClr val="tx1"/>
                </a:solidFill>
              </a:rPr>
              <a:t>replace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(see page </a:t>
            </a:r>
            <a:r>
              <a:rPr lang="en-US" sz="800" dirty="0" smtClean="0">
                <a:solidFill>
                  <a:schemeClr val="tx1"/>
                </a:solidFill>
              </a:rPr>
              <a:t>34  </a:t>
            </a:r>
            <a:r>
              <a:rPr lang="en-US" sz="800" dirty="0">
                <a:solidFill>
                  <a:schemeClr val="tx1"/>
                </a:solidFill>
              </a:rPr>
              <a:t>of E100M011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 or </a:t>
            </a:r>
            <a:r>
              <a:rPr lang="fr-FR" sz="800" dirty="0" err="1" smtClean="0">
                <a:solidFill>
                  <a:schemeClr val="tx1"/>
                </a:solidFill>
              </a:rPr>
              <a:t>movie</a:t>
            </a:r>
            <a:r>
              <a:rPr lang="fr-FR" sz="800" dirty="0" smtClean="0">
                <a:solidFill>
                  <a:schemeClr val="tx1"/>
                </a:solidFill>
              </a:rPr>
              <a:t> 8)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310805"/>
            <a:ext cx="1839191" cy="165605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Try with another screen 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800" dirty="0" smtClean="0">
                <a:solidFill>
                  <a:schemeClr val="tx1"/>
                </a:solidFill>
              </a:rPr>
              <a:t>if needed reconnect it or replace </a:t>
            </a:r>
            <a:r>
              <a:rPr lang="en-US" sz="800" dirty="0">
                <a:solidFill>
                  <a:schemeClr val="tx1"/>
                </a:solidFill>
              </a:rPr>
              <a:t>it </a:t>
            </a:r>
            <a:r>
              <a:rPr lang="en-US" sz="800" dirty="0" smtClean="0">
                <a:solidFill>
                  <a:schemeClr val="tx1"/>
                </a:solidFill>
              </a:rPr>
              <a:t>(see page </a:t>
            </a:r>
            <a:r>
              <a:rPr lang="en-US" sz="800" dirty="0">
                <a:solidFill>
                  <a:schemeClr val="tx1"/>
                </a:solidFill>
              </a:rPr>
              <a:t>34  of E100M011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 or </a:t>
            </a:r>
            <a:r>
              <a:rPr lang="fr-FR" sz="800" dirty="0" err="1" smtClean="0">
                <a:solidFill>
                  <a:schemeClr val="tx1"/>
                </a:solidFill>
              </a:rPr>
              <a:t>movie</a:t>
            </a:r>
            <a:r>
              <a:rPr lang="fr-FR" sz="800" dirty="0" smtClean="0">
                <a:solidFill>
                  <a:schemeClr val="tx1"/>
                </a:solidFill>
              </a:rPr>
              <a:t> 8)</a:t>
            </a:r>
            <a:endParaRPr lang="fr-FR" sz="800" dirty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8" name="Organigramme : Données 27"/>
          <p:cNvSpPr/>
          <p:nvPr/>
        </p:nvSpPr>
        <p:spPr>
          <a:xfrm>
            <a:off x="10352809" y="4229094"/>
            <a:ext cx="1839191" cy="184957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→</a:t>
            </a:r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if needed reconnect </a:t>
            </a:r>
            <a:r>
              <a:rPr lang="fr-FR" sz="800" dirty="0" smtClean="0">
                <a:solidFill>
                  <a:schemeClr val="tx1"/>
                </a:solidFill>
              </a:rPr>
              <a:t>or replace the </a:t>
            </a:r>
            <a:r>
              <a:rPr lang="fr-FR" sz="800" dirty="0" err="1" smtClean="0">
                <a:solidFill>
                  <a:schemeClr val="tx1"/>
                </a:solidFill>
              </a:rPr>
              <a:t>mother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board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 see page </a:t>
            </a:r>
            <a:r>
              <a:rPr lang="en-US" sz="800" dirty="0" smtClean="0">
                <a:solidFill>
                  <a:schemeClr val="tx1"/>
                </a:solidFill>
              </a:rPr>
              <a:t>32  </a:t>
            </a:r>
            <a:r>
              <a:rPr lang="en-US" sz="800" dirty="0">
                <a:solidFill>
                  <a:schemeClr val="tx1"/>
                </a:solidFill>
              </a:rPr>
              <a:t>of E100M011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 or </a:t>
            </a:r>
            <a:r>
              <a:rPr lang="fr-FR" sz="800" dirty="0" err="1" smtClean="0">
                <a:solidFill>
                  <a:schemeClr val="tx1"/>
                </a:solidFill>
              </a:rPr>
              <a:t>movie</a:t>
            </a:r>
            <a:r>
              <a:rPr lang="fr-FR" sz="800" dirty="0" smtClean="0">
                <a:solidFill>
                  <a:schemeClr val="tx1"/>
                </a:solidFill>
              </a:rPr>
              <a:t> 6)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42499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sp>
        <p:nvSpPr>
          <p:cNvPr id="33" name="Organigramme : Terminateur 32"/>
          <p:cNvSpPr/>
          <p:nvPr/>
        </p:nvSpPr>
        <p:spPr>
          <a:xfrm>
            <a:off x="9062029" y="508634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2468652" y="2006827"/>
            <a:ext cx="259769" cy="23351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911249" y="3797845"/>
            <a:ext cx="257170" cy="6053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ngle 41"/>
          <p:cNvCxnSpPr>
            <a:stCxn id="27" idx="3"/>
            <a:endCxn id="33" idx="1"/>
          </p:cNvCxnSpPr>
          <p:nvPr/>
        </p:nvCxnSpPr>
        <p:spPr>
          <a:xfrm rot="16200000" flipH="1">
            <a:off x="8621977" y="4713833"/>
            <a:ext cx="187030" cy="6930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1798782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4587011" y="3304305"/>
            <a:ext cx="532593" cy="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 flipV="1">
            <a:off x="7163381" y="4138830"/>
            <a:ext cx="653817" cy="90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33" idx="3"/>
            <a:endCxn id="28" idx="2"/>
          </p:cNvCxnSpPr>
          <p:nvPr/>
        </p:nvCxnSpPr>
        <p:spPr>
          <a:xfrm flipV="1">
            <a:off x="9882911" y="5153884"/>
            <a:ext cx="65381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V="1">
            <a:off x="8552875" y="1357747"/>
            <a:ext cx="0" cy="195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 flipV="1">
            <a:off x="11167804" y="1381120"/>
            <a:ext cx="100446" cy="2396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106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26</cp:revision>
  <dcterms:created xsi:type="dcterms:W3CDTF">2014-08-10T15:05:08Z</dcterms:created>
  <dcterms:modified xsi:type="dcterms:W3CDTF">2014-10-16T09:40:54Z</dcterms:modified>
</cp:coreProperties>
</file>