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the instrument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does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not switch 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wall outlet value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smtClean="0">
                <a:solidFill>
                  <a:schemeClr val="tx1"/>
                </a:solidFill>
              </a:rPr>
              <a:t>use </a:t>
            </a:r>
            <a:r>
              <a:rPr lang="fr-FR" sz="800" dirty="0" err="1" smtClean="0">
                <a:solidFill>
                  <a:schemeClr val="tx1"/>
                </a:solidFill>
              </a:rPr>
              <a:t>another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outlet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15215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Mains </a:t>
            </a:r>
            <a:r>
              <a:rPr lang="fr-FR" sz="800" b="1" dirty="0" err="1" smtClean="0">
                <a:solidFill>
                  <a:schemeClr val="tx1"/>
                </a:solidFill>
              </a:rPr>
              <a:t>filter</a:t>
            </a:r>
            <a:r>
              <a:rPr lang="fr-FR" sz="800" b="1" dirty="0" smtClean="0">
                <a:solidFill>
                  <a:schemeClr val="tx1"/>
                </a:solidFill>
              </a:rPr>
              <a:t> fuse</a:t>
            </a:r>
          </a:p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Mains </a:t>
            </a:r>
            <a:r>
              <a:rPr lang="fr-FR" sz="800" b="1" dirty="0" err="1" smtClean="0">
                <a:solidFill>
                  <a:schemeClr val="tx1"/>
                </a:solidFill>
              </a:rPr>
              <a:t>filter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outlet</a:t>
            </a:r>
            <a:r>
              <a:rPr lang="fr-FR" sz="800" b="1" dirty="0" smtClean="0">
                <a:solidFill>
                  <a:schemeClr val="tx1"/>
                </a:solidFill>
              </a:rPr>
              <a:t> voltage value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en-US" sz="800" dirty="0" smtClean="0">
                <a:solidFill>
                  <a:schemeClr val="tx1"/>
                </a:solidFill>
              </a:rPr>
              <a:t>replace </a:t>
            </a:r>
            <a:r>
              <a:rPr lang="en-US" sz="800" dirty="0">
                <a:solidFill>
                  <a:schemeClr val="tx1"/>
                </a:solidFill>
              </a:rPr>
              <a:t>it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260910"/>
            <a:ext cx="2058551" cy="190064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motherboard power supplies (</a:t>
            </a:r>
            <a:r>
              <a:rPr lang="en-US" sz="800" b="1" dirty="0">
                <a:solidFill>
                  <a:schemeClr val="tx1"/>
                </a:solidFill>
              </a:rPr>
              <a:t>page </a:t>
            </a:r>
            <a:r>
              <a:rPr lang="en-US" sz="800" b="1" dirty="0" smtClean="0">
                <a:solidFill>
                  <a:schemeClr val="tx1"/>
                </a:solidFill>
              </a:rPr>
              <a:t>50 </a:t>
            </a:r>
            <a:r>
              <a:rPr lang="en-US" sz="800" b="1" dirty="0">
                <a:solidFill>
                  <a:schemeClr val="tx1"/>
                </a:solidFill>
              </a:rPr>
              <a:t>of </a:t>
            </a:r>
            <a:r>
              <a:rPr lang="fr-FR" sz="800" b="1" dirty="0">
                <a:solidFill>
                  <a:schemeClr val="tx1"/>
                </a:solidFill>
              </a:rPr>
              <a:t>E100M011 </a:t>
            </a:r>
            <a:r>
              <a:rPr lang="fr-FR" sz="800" b="1" dirty="0" err="1" smtClean="0">
                <a:solidFill>
                  <a:schemeClr val="tx1"/>
                </a:solidFill>
              </a:rPr>
              <a:t>manual</a:t>
            </a:r>
            <a:r>
              <a:rPr lang="en-US" sz="8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mother board power supplies cable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smtClean="0">
                <a:solidFill>
                  <a:schemeClr val="tx1"/>
                </a:solidFill>
              </a:rPr>
              <a:t>replace the power </a:t>
            </a:r>
            <a:r>
              <a:rPr lang="fr-FR" sz="800" dirty="0" err="1" smtClean="0">
                <a:solidFill>
                  <a:schemeClr val="tx1"/>
                </a:solidFill>
              </a:rPr>
              <a:t>supply</a:t>
            </a:r>
            <a:r>
              <a:rPr lang="fr-FR" sz="800" dirty="0" smtClean="0">
                <a:solidFill>
                  <a:schemeClr val="tx1"/>
                </a:solidFill>
              </a:rPr>
              <a:t> (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(page </a:t>
            </a:r>
            <a:r>
              <a:rPr lang="en-US" sz="800" dirty="0" smtClean="0">
                <a:solidFill>
                  <a:schemeClr val="tx1"/>
                </a:solidFill>
              </a:rPr>
              <a:t>48 </a:t>
            </a:r>
            <a:r>
              <a:rPr lang="en-US" sz="800" dirty="0">
                <a:solidFill>
                  <a:schemeClr val="tx1"/>
                </a:solidFill>
              </a:rPr>
              <a:t>of </a:t>
            </a:r>
            <a:r>
              <a:rPr lang="fr-FR" sz="800" dirty="0">
                <a:solidFill>
                  <a:schemeClr val="tx1"/>
                </a:solidFill>
              </a:rPr>
              <a:t>E100M011 </a:t>
            </a:r>
            <a:r>
              <a:rPr lang="fr-FR" sz="800" dirty="0" err="1">
                <a:solidFill>
                  <a:schemeClr val="tx1"/>
                </a:solidFill>
              </a:rPr>
              <a:t>manual</a:t>
            </a:r>
            <a:r>
              <a:rPr lang="en-US" sz="8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 </a:t>
            </a:r>
            <a:r>
              <a:rPr lang="fr-FR" sz="800" dirty="0" smtClean="0">
                <a:solidFill>
                  <a:schemeClr val="tx1"/>
                </a:solidFill>
              </a:rPr>
              <a:t>or </a:t>
            </a:r>
            <a:r>
              <a:rPr lang="fr-FR" sz="800" dirty="0" err="1" smtClean="0">
                <a:solidFill>
                  <a:schemeClr val="tx1"/>
                </a:solidFill>
              </a:rPr>
              <a:t>reconnect</a:t>
            </a:r>
            <a:r>
              <a:rPr lang="fr-FR" sz="800" dirty="0" smtClean="0">
                <a:solidFill>
                  <a:schemeClr val="tx1"/>
                </a:solidFill>
              </a:rPr>
              <a:t> the </a:t>
            </a:r>
            <a:r>
              <a:rPr lang="fr-FR" sz="800" dirty="0" err="1" smtClean="0">
                <a:solidFill>
                  <a:schemeClr val="tx1"/>
                </a:solidFill>
              </a:rPr>
              <a:t>cable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7633279" y="3766700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ON/OFF button connection to mother board or remote control board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if needed reconnect those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6384062" y="4358983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24907" y="1931090"/>
            <a:ext cx="457197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227783" y="2765959"/>
            <a:ext cx="467320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928132" y="3970592"/>
            <a:ext cx="264967" cy="64689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260909"/>
            <a:ext cx="410788" cy="118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 flipV="1">
            <a:off x="4587011" y="3211233"/>
            <a:ext cx="532593" cy="93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 flipV="1">
            <a:off x="7204944" y="4229095"/>
            <a:ext cx="612254" cy="197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H="1" flipV="1">
            <a:off x="8552874" y="1357745"/>
            <a:ext cx="1" cy="2408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98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20</cp:revision>
  <dcterms:created xsi:type="dcterms:W3CDTF">2014-08-10T15:05:08Z</dcterms:created>
  <dcterms:modified xsi:type="dcterms:W3CDTF">2014-10-21T06:46:44Z</dcterms:modified>
</cp:coreProperties>
</file>