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err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Symptom:the</a:t>
            </a:r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i="1" u="sng" dirty="0" err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Fibroscan</a:t>
            </a:r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does not switch off from the start button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7"/>
            <a:ext cx="1839191" cy="131444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fuses on the main switch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If </a:t>
            </a:r>
            <a:r>
              <a:rPr lang="fr-FR" sz="800" dirty="0" err="1" smtClean="0">
                <a:solidFill>
                  <a:schemeClr val="tx1"/>
                </a:solidFill>
              </a:rPr>
              <a:t>needed</a:t>
            </a:r>
            <a:r>
              <a:rPr lang="fr-FR" sz="800" dirty="0" smtClean="0">
                <a:solidFill>
                  <a:schemeClr val="tx1"/>
                </a:solidFill>
              </a:rPr>
              <a:t> change the main switch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26618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</a:t>
            </a:r>
            <a:r>
              <a:rPr lang="fr-FR" sz="800" b="1" dirty="0" err="1" smtClean="0">
                <a:solidFill>
                  <a:schemeClr val="tx1"/>
                </a:solidFill>
              </a:rPr>
              <a:t>start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button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connector</a:t>
            </a:r>
            <a:r>
              <a:rPr lang="fr-FR" sz="800" b="1" dirty="0" smtClean="0">
                <a:solidFill>
                  <a:schemeClr val="tx1"/>
                </a:solidFill>
              </a:rPr>
              <a:t> and the ATX </a:t>
            </a:r>
            <a:r>
              <a:rPr lang="fr-FR" sz="800" b="1" dirty="0" err="1" smtClean="0">
                <a:solidFill>
                  <a:schemeClr val="tx1"/>
                </a:solidFill>
              </a:rPr>
              <a:t>remote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connector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If </a:t>
            </a:r>
            <a:r>
              <a:rPr lang="fr-FR" sz="800" dirty="0" err="1" smtClean="0">
                <a:solidFill>
                  <a:schemeClr val="tx1"/>
                </a:solidFill>
              </a:rPr>
              <a:t>needed</a:t>
            </a:r>
            <a:r>
              <a:rPr lang="fr-FR" sz="800" dirty="0" smtClean="0">
                <a:solidFill>
                  <a:schemeClr val="tx1"/>
                </a:solidFill>
              </a:rPr>
              <a:t> replace the ON/OFF </a:t>
            </a:r>
            <a:r>
              <a:rPr lang="fr-FR" sz="800" dirty="0" err="1" smtClean="0">
                <a:solidFill>
                  <a:schemeClr val="tx1"/>
                </a:solidFill>
              </a:rPr>
              <a:t>button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644160" y="2447054"/>
            <a:ext cx="2058551" cy="151187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b="1" dirty="0" smtClean="0">
                <a:solidFill>
                  <a:schemeClr val="tx1"/>
                </a:solidFill>
              </a:rPr>
              <a:t>Check the </a:t>
            </a:r>
            <a:r>
              <a:rPr lang="fr-FR" sz="800" b="1" dirty="0" err="1" smtClean="0">
                <a:solidFill>
                  <a:schemeClr val="tx1"/>
                </a:solidFill>
              </a:rPr>
              <a:t>mother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board</a:t>
            </a:r>
            <a:r>
              <a:rPr lang="fr-FR" sz="800" b="1" dirty="0" smtClean="0">
                <a:solidFill>
                  <a:schemeClr val="tx1"/>
                </a:solidFill>
              </a:rPr>
              <a:t> voltage value (</a:t>
            </a:r>
            <a:r>
              <a:rPr lang="fr-FR" sz="800" b="1" dirty="0" err="1" smtClean="0">
                <a:solidFill>
                  <a:schemeClr val="tx1"/>
                </a:solidFill>
              </a:rPr>
              <a:t>see</a:t>
            </a:r>
            <a:r>
              <a:rPr lang="fr-FR" sz="800" b="1" dirty="0" smtClean="0">
                <a:solidFill>
                  <a:schemeClr val="tx1"/>
                </a:solidFill>
              </a:rPr>
              <a:t> page 31 of </a:t>
            </a:r>
            <a:r>
              <a:rPr lang="en-US" sz="800" b="1" dirty="0">
                <a:solidFill>
                  <a:schemeClr val="tx1"/>
                </a:solidFill>
              </a:rPr>
              <a:t> of E100M011</a:t>
            </a:r>
          </a:p>
          <a:p>
            <a:pPr algn="ctr"/>
            <a:r>
              <a:rPr lang="fr-FR" sz="800" b="1" dirty="0" err="1" smtClean="0">
                <a:solidFill>
                  <a:schemeClr val="tx1"/>
                </a:solidFill>
              </a:rPr>
              <a:t>Manual</a:t>
            </a:r>
            <a:r>
              <a:rPr lang="fr-FR" sz="800" b="1" dirty="0" smtClean="0">
                <a:solidFill>
                  <a:schemeClr val="tx1"/>
                </a:solidFill>
              </a:rPr>
              <a:t>)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If </a:t>
            </a:r>
            <a:r>
              <a:rPr lang="fr-FR" sz="800" dirty="0" err="1" smtClean="0">
                <a:solidFill>
                  <a:schemeClr val="tx1"/>
                </a:solidFill>
              </a:rPr>
              <a:t>needed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replace 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mother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board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(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see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page 32 of E100M011 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technical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manual</a:t>
            </a:r>
            <a:r>
              <a:rPr lang="fr-FR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or </a:t>
            </a:r>
            <a:r>
              <a:rPr lang="fr-FR" sz="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movie</a:t>
            </a:r>
            <a:r>
              <a:rPr lang="fr-FR" sz="80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 smtClean="0">
                <a:solidFill>
                  <a:schemeClr val="tx1"/>
                </a:solidFill>
                <a:sym typeface="Wingdings" panose="05000000000000000000" pitchFamily="2" charset="2"/>
              </a:rPr>
              <a:t>6)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8464552" y="2951016"/>
            <a:ext cx="1839191" cy="251980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power supply cable 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err="1" smtClean="0">
                <a:solidFill>
                  <a:schemeClr val="tx1"/>
                </a:solidFill>
              </a:rPr>
              <a:t>Reconnect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r>
              <a:rPr lang="fr-FR" sz="800" dirty="0">
                <a:solidFill>
                  <a:schemeClr val="tx1"/>
                </a:solidFill>
              </a:rPr>
              <a:t> or change power module (</a:t>
            </a:r>
            <a:r>
              <a:rPr lang="fr-FR" sz="800" dirty="0" err="1">
                <a:solidFill>
                  <a:schemeClr val="tx1"/>
                </a:solidFill>
              </a:rPr>
              <a:t>see</a:t>
            </a:r>
            <a:r>
              <a:rPr lang="fr-FR" sz="800" dirty="0">
                <a:solidFill>
                  <a:schemeClr val="tx1"/>
                </a:solidFill>
              </a:rPr>
              <a:t> page 48 of E100M011 </a:t>
            </a:r>
            <a:r>
              <a:rPr lang="fr-FR" sz="800" dirty="0" err="1">
                <a:solidFill>
                  <a:schemeClr val="tx1"/>
                </a:solidFill>
              </a:rPr>
              <a:t>manual</a:t>
            </a:r>
            <a:r>
              <a:rPr lang="fr-FR" sz="800">
                <a:solidFill>
                  <a:schemeClr val="tx1"/>
                </a:solidFill>
              </a:rPr>
              <a:t>)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9223" y="261461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6342499" y="416155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71363" y="2274290"/>
            <a:ext cx="370176" cy="4455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284800" y="2822975"/>
            <a:ext cx="353287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769955" y="3656551"/>
            <a:ext cx="270168" cy="87491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</p:cNvCxnSpPr>
          <p:nvPr/>
        </p:nvCxnSpPr>
        <p:spPr>
          <a:xfrm flipV="1">
            <a:off x="2200105" y="2671283"/>
            <a:ext cx="319689" cy="10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 flipV="1">
            <a:off x="4587011" y="3202991"/>
            <a:ext cx="263004" cy="101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 flipV="1">
            <a:off x="7163381" y="4210917"/>
            <a:ext cx="1485090" cy="18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26" idx="0"/>
          </p:cNvCxnSpPr>
          <p:nvPr/>
        </p:nvCxnSpPr>
        <p:spPr>
          <a:xfrm flipV="1">
            <a:off x="5879291" y="1369868"/>
            <a:ext cx="104605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V="1">
            <a:off x="9384148" y="1278948"/>
            <a:ext cx="1155" cy="1672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99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32</cp:revision>
  <dcterms:created xsi:type="dcterms:W3CDTF">2014-08-10T15:05:08Z</dcterms:created>
  <dcterms:modified xsi:type="dcterms:W3CDTF">2014-10-21T06:41:39Z</dcterms:modified>
</cp:coreProperties>
</file>