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97" d="100"/>
          <a:sy n="97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probe not connected error message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7"/>
            <a:ext cx="1839191" cy="131444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that the probe is well connected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Change the probe or contact ECHOSENS service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4268829" y="3294779"/>
            <a:ext cx="1839191" cy="126618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</a:t>
            </a:r>
            <a:r>
              <a:rPr lang="fr-FR" sz="800" b="1" dirty="0" err="1" smtClean="0">
                <a:solidFill>
                  <a:schemeClr val="tx1"/>
                </a:solidFill>
              </a:rPr>
              <a:t>that</a:t>
            </a:r>
            <a:r>
              <a:rPr lang="fr-FR" sz="800" b="1" dirty="0" smtClean="0">
                <a:solidFill>
                  <a:schemeClr val="tx1"/>
                </a:solidFill>
              </a:rPr>
              <a:t> probe </a:t>
            </a:r>
            <a:r>
              <a:rPr lang="fr-FR" sz="800" b="1" dirty="0" err="1" smtClean="0">
                <a:solidFill>
                  <a:schemeClr val="tx1"/>
                </a:solidFill>
              </a:rPr>
              <a:t>connector</a:t>
            </a:r>
            <a:r>
              <a:rPr lang="fr-FR" sz="800" b="1" dirty="0" smtClean="0">
                <a:solidFill>
                  <a:schemeClr val="tx1"/>
                </a:solidFill>
              </a:rPr>
              <a:t> pins are not </a:t>
            </a:r>
            <a:r>
              <a:rPr lang="fr-FR" sz="800" b="1" dirty="0" err="1" smtClean="0">
                <a:solidFill>
                  <a:schemeClr val="tx1"/>
                </a:solidFill>
              </a:rPr>
              <a:t>damaged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Rebend</a:t>
            </a:r>
            <a:r>
              <a:rPr lang="fr-FR" sz="800" dirty="0" smtClean="0">
                <a:solidFill>
                  <a:schemeClr val="tx1"/>
                </a:solidFill>
              </a:rPr>
              <a:t> the pins or </a:t>
            </a:r>
            <a:r>
              <a:rPr lang="fr-FR" sz="800" dirty="0" err="1" smtClean="0">
                <a:solidFill>
                  <a:schemeClr val="tx1"/>
                </a:solidFill>
              </a:rPr>
              <a:t>send</a:t>
            </a:r>
            <a:r>
              <a:rPr lang="fr-FR" sz="800" dirty="0" smtClean="0">
                <a:solidFill>
                  <a:schemeClr val="tx1"/>
                </a:solidFill>
              </a:rPr>
              <a:t> the probe to ECHOSENS service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7633279" y="3310805"/>
            <a:ext cx="1839191" cy="165605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Check the voltage value of the REGANA board (step 2 to 4)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Change the </a:t>
            </a:r>
            <a:r>
              <a:rPr lang="en-US" sz="800" dirty="0" err="1">
                <a:solidFill>
                  <a:schemeClr val="tx1"/>
                </a:solidFill>
              </a:rPr>
              <a:t>elastography</a:t>
            </a:r>
            <a:r>
              <a:rPr lang="en-US" sz="800" dirty="0">
                <a:solidFill>
                  <a:schemeClr val="tx1"/>
                </a:solidFill>
              </a:rPr>
              <a:t> module</a:t>
            </a:r>
            <a:r>
              <a:rPr lang="en-US" sz="800" b="1" dirty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(see page 42 of E100M011</a:t>
            </a:r>
            <a:r>
              <a:rPr lang="fr-FR" sz="800" dirty="0" err="1">
                <a:solidFill>
                  <a:schemeClr val="tx1"/>
                </a:solidFill>
              </a:rPr>
              <a:t>manual</a:t>
            </a:r>
            <a:r>
              <a:rPr lang="en-US" sz="800">
                <a:solidFill>
                  <a:schemeClr val="tx1"/>
                </a:solidFill>
              </a:rPr>
              <a:t> or movie 3)</a:t>
            </a:r>
            <a:endParaRPr lang="en-US" sz="800" b="1">
              <a:solidFill>
                <a:schemeClr val="tx1"/>
              </a:solidFill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9223" y="261461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6231325" y="407129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71363" y="2274290"/>
            <a:ext cx="370176" cy="4455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endCxn id="31" idx="1"/>
          </p:cNvCxnSpPr>
          <p:nvPr/>
        </p:nvCxnSpPr>
        <p:spPr>
          <a:xfrm>
            <a:off x="5876928" y="4138830"/>
            <a:ext cx="354397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en angle 41"/>
          <p:cNvCxnSpPr>
            <a:stCxn id="31" idx="3"/>
          </p:cNvCxnSpPr>
          <p:nvPr/>
        </p:nvCxnSpPr>
        <p:spPr>
          <a:xfrm flipV="1">
            <a:off x="7052207" y="3844413"/>
            <a:ext cx="823432" cy="2944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</p:cNvCxnSpPr>
          <p:nvPr/>
        </p:nvCxnSpPr>
        <p:spPr>
          <a:xfrm flipV="1">
            <a:off x="2200105" y="2671283"/>
            <a:ext cx="319689" cy="10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5372344" y="1436542"/>
            <a:ext cx="9281" cy="1858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V="1">
            <a:off x="8552875" y="1357747"/>
            <a:ext cx="0" cy="195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24" name="Organigramme : Données 23"/>
          <p:cNvSpPr/>
          <p:nvPr/>
        </p:nvSpPr>
        <p:spPr>
          <a:xfrm>
            <a:off x="2266227" y="2297197"/>
            <a:ext cx="1839191" cy="126618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Reboot the </a:t>
            </a:r>
            <a:r>
              <a:rPr lang="fr-FR" sz="800" b="1" dirty="0" err="1" smtClean="0">
                <a:solidFill>
                  <a:schemeClr val="tx1"/>
                </a:solidFill>
              </a:rPr>
              <a:t>equipment</a:t>
            </a:r>
            <a:r>
              <a:rPr lang="fr-FR" sz="800" b="1" dirty="0" smtClean="0">
                <a:solidFill>
                  <a:schemeClr val="tx1"/>
                </a:solidFill>
              </a:rPr>
              <a:t> in case the </a:t>
            </a:r>
            <a:r>
              <a:rPr lang="fr-FR" sz="800" b="1" dirty="0" err="1" smtClean="0">
                <a:solidFill>
                  <a:schemeClr val="tx1"/>
                </a:solidFill>
              </a:rPr>
              <a:t>device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is</a:t>
            </a:r>
            <a:r>
              <a:rPr lang="fr-FR" sz="800" b="1" dirty="0" smtClean="0">
                <a:solidFill>
                  <a:schemeClr val="tx1"/>
                </a:solidFill>
              </a:rPr>
              <a:t> in a </a:t>
            </a:r>
            <a:r>
              <a:rPr lang="fr-FR" sz="800" b="1" dirty="0" err="1" smtClean="0">
                <a:solidFill>
                  <a:schemeClr val="tx1"/>
                </a:solidFill>
              </a:rPr>
              <a:t>temporary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unstable</a:t>
            </a:r>
            <a:r>
              <a:rPr lang="fr-FR" sz="800" b="1" dirty="0" smtClean="0">
                <a:solidFill>
                  <a:schemeClr val="tx1"/>
                </a:solidFill>
              </a:rPr>
              <a:t> state</a:t>
            </a: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3811270" y="3466214"/>
            <a:ext cx="767766" cy="97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87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32</cp:revision>
  <dcterms:created xsi:type="dcterms:W3CDTF">2014-08-10T15:05:08Z</dcterms:created>
  <dcterms:modified xsi:type="dcterms:W3CDTF">2017-01-24T14:09:27Z</dcterms:modified>
</cp:coreProperties>
</file>