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7" d="100"/>
          <a:sy n="97" d="100"/>
        </p:scale>
        <p:origin x="2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Symptom</a:t>
            </a:r>
            <a:r>
              <a:rPr lang="fr-FR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 : No </a:t>
            </a:r>
            <a:r>
              <a:rPr lang="fr-FR" sz="800" i="1" u="sng" dirty="0" err="1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printout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198004" y="997528"/>
            <a:ext cx="1839191" cy="105987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Check that power cable is connected and that the printer is ON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 smtClean="0">
                <a:solidFill>
                  <a:schemeClr val="tx1"/>
                </a:solidFill>
              </a:rPr>
              <a:t>reconnect</a:t>
            </a:r>
            <a:r>
              <a:rPr lang="fr-FR" sz="800" dirty="0" smtClean="0">
                <a:solidFill>
                  <a:schemeClr val="tx1"/>
                </a:solidFill>
              </a:rPr>
              <a:t> and </a:t>
            </a:r>
            <a:r>
              <a:rPr lang="fr-FR" sz="800" dirty="0" err="1" smtClean="0">
                <a:solidFill>
                  <a:schemeClr val="tx1"/>
                </a:solidFill>
              </a:rPr>
              <a:t>turn</a:t>
            </a:r>
            <a:r>
              <a:rPr lang="fr-FR" sz="800" dirty="0" smtClean="0">
                <a:solidFill>
                  <a:schemeClr val="tx1"/>
                </a:solidFill>
              </a:rPr>
              <a:t> ON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5" name="Organigramme : Données 24"/>
          <p:cNvSpPr/>
          <p:nvPr/>
        </p:nvSpPr>
        <p:spPr>
          <a:xfrm>
            <a:off x="2187746" y="1803437"/>
            <a:ext cx="1839191" cy="115215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the </a:t>
            </a:r>
            <a:r>
              <a:rPr lang="fr-FR" sz="800" b="1" dirty="0" err="1" smtClean="0">
                <a:solidFill>
                  <a:schemeClr val="tx1"/>
                </a:solidFill>
              </a:rPr>
              <a:t>paper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tray</a:t>
            </a:r>
            <a:r>
              <a:rPr lang="fr-FR" sz="800" b="1" dirty="0" smtClean="0">
                <a:solidFill>
                  <a:schemeClr val="tx1"/>
                </a:solidFill>
              </a:rPr>
              <a:t> and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cartridge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If needed </a:t>
            </a:r>
            <a:r>
              <a:rPr lang="fr-FR" sz="800" dirty="0" err="1" smtClean="0">
                <a:solidFill>
                  <a:schemeClr val="tx1"/>
                </a:solidFill>
              </a:rPr>
              <a:t>refill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with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paper</a:t>
            </a:r>
            <a:r>
              <a:rPr lang="fr-FR" sz="800" dirty="0" smtClean="0">
                <a:solidFill>
                  <a:schemeClr val="tx1"/>
                </a:solidFill>
              </a:rPr>
              <a:t> and </a:t>
            </a:r>
            <a:r>
              <a:rPr lang="fr-FR" sz="800" dirty="0" err="1" smtClean="0">
                <a:solidFill>
                  <a:schemeClr val="tx1"/>
                </a:solidFill>
              </a:rPr>
              <a:t>install</a:t>
            </a:r>
            <a:r>
              <a:rPr lang="fr-FR" sz="800" dirty="0" smtClean="0">
                <a:solidFill>
                  <a:schemeClr val="tx1"/>
                </a:solidFill>
              </a:rPr>
              <a:t> new </a:t>
            </a:r>
            <a:r>
              <a:rPr lang="fr-FR" sz="800" dirty="0" err="1" smtClean="0">
                <a:solidFill>
                  <a:schemeClr val="tx1"/>
                </a:solidFill>
              </a:rPr>
              <a:t>cartridge</a:t>
            </a:r>
            <a:r>
              <a:rPr lang="fr-FR" sz="800" dirty="0" smtClean="0">
                <a:solidFill>
                  <a:schemeClr val="tx1"/>
                </a:solidFill>
              </a:rPr>
              <a:t> (</a:t>
            </a:r>
            <a:r>
              <a:rPr lang="fr-FR" sz="800" dirty="0" err="1" smtClean="0">
                <a:solidFill>
                  <a:schemeClr val="tx1"/>
                </a:solidFill>
              </a:rPr>
              <a:t>see</a:t>
            </a:r>
            <a:r>
              <a:rPr lang="fr-FR" sz="800" dirty="0" smtClean="0">
                <a:solidFill>
                  <a:schemeClr val="tx1"/>
                </a:solidFill>
              </a:rPr>
              <a:t> printer </a:t>
            </a:r>
            <a:r>
              <a:rPr lang="fr-FR" sz="800" dirty="0" err="1" smtClean="0">
                <a:solidFill>
                  <a:schemeClr val="tx1"/>
                </a:solidFill>
              </a:rPr>
              <a:t>manual</a:t>
            </a:r>
            <a:r>
              <a:rPr lang="fr-FR" sz="800" dirty="0" smtClean="0">
                <a:solidFill>
                  <a:schemeClr val="tx1"/>
                </a:solidFill>
              </a:rPr>
              <a:t>)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sp>
        <p:nvSpPr>
          <p:cNvPr id="26" name="Organigramme : Données 25"/>
          <p:cNvSpPr/>
          <p:nvPr/>
        </p:nvSpPr>
        <p:spPr>
          <a:xfrm>
            <a:off x="4580034" y="2057400"/>
            <a:ext cx="2058551" cy="183498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the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listed</a:t>
            </a:r>
            <a:r>
              <a:rPr lang="fr-FR" sz="800" b="1" dirty="0" smtClean="0">
                <a:solidFill>
                  <a:schemeClr val="tx1"/>
                </a:solidFill>
              </a:rPr>
              <a:t> in the </a:t>
            </a:r>
            <a:r>
              <a:rPr lang="fr-FR" sz="800" b="1" dirty="0" err="1" smtClean="0">
                <a:solidFill>
                  <a:schemeClr val="tx1"/>
                </a:solidFill>
              </a:rPr>
              <a:t>preinstalled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ones</a:t>
            </a:r>
            <a:endParaRPr lang="fr-FR" sz="800" b="1" dirty="0" smtClean="0">
              <a:solidFill>
                <a:schemeClr val="tx1"/>
              </a:solidFill>
            </a:endParaRP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Check </a:t>
            </a:r>
            <a:r>
              <a:rPr lang="fr-FR" sz="800" b="1" dirty="0" err="1" smtClean="0">
                <a:solidFill>
                  <a:schemeClr val="tx1"/>
                </a:solidFill>
              </a:rPr>
              <a:t>that</a:t>
            </a:r>
            <a:r>
              <a:rPr lang="fr-FR" sz="800" b="1" dirty="0" smtClean="0">
                <a:solidFill>
                  <a:schemeClr val="tx1"/>
                </a:solidFill>
              </a:rPr>
              <a:t> the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works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connected</a:t>
            </a:r>
            <a:r>
              <a:rPr lang="fr-FR" sz="800" b="1" dirty="0" smtClean="0">
                <a:solidFill>
                  <a:schemeClr val="tx1"/>
                </a:solidFill>
              </a:rPr>
              <a:t> to a computer</a:t>
            </a:r>
          </a:p>
          <a:p>
            <a:pPr algn="ctr"/>
            <a:r>
              <a:rPr lang="fr-FR" sz="800" b="1" dirty="0" smtClean="0">
                <a:solidFill>
                  <a:schemeClr val="tx1"/>
                </a:solidFill>
              </a:rPr>
              <a:t>If </a:t>
            </a:r>
            <a:r>
              <a:rPr lang="fr-FR" sz="800" b="1" dirty="0" err="1" smtClean="0">
                <a:solidFill>
                  <a:schemeClr val="tx1"/>
                </a:solidFill>
              </a:rPr>
              <a:t>it</a:t>
            </a:r>
            <a:r>
              <a:rPr lang="fr-FR" sz="800" b="1" dirty="0" smtClean="0">
                <a:solidFill>
                  <a:schemeClr val="tx1"/>
                </a:solidFill>
              </a:rPr>
              <a:t> </a:t>
            </a:r>
            <a:r>
              <a:rPr lang="fr-FR" sz="800" b="1" dirty="0" err="1" smtClean="0">
                <a:solidFill>
                  <a:schemeClr val="tx1"/>
                </a:solidFill>
              </a:rPr>
              <a:t>is</a:t>
            </a:r>
            <a:r>
              <a:rPr lang="fr-FR" sz="800" b="1" dirty="0" smtClean="0">
                <a:solidFill>
                  <a:schemeClr val="tx1"/>
                </a:solidFill>
              </a:rPr>
              <a:t> a network printer </a:t>
            </a:r>
            <a:r>
              <a:rPr lang="fr-FR" sz="800" b="1" dirty="0" err="1" smtClean="0">
                <a:solidFill>
                  <a:schemeClr val="tx1"/>
                </a:solidFill>
              </a:rPr>
              <a:t>try</a:t>
            </a:r>
            <a:r>
              <a:rPr lang="fr-FR" sz="800" b="1" dirty="0" smtClean="0">
                <a:solidFill>
                  <a:schemeClr val="tx1"/>
                </a:solidFill>
              </a:rPr>
              <a:t> to PING </a:t>
            </a:r>
            <a:r>
              <a:rPr lang="fr-FR" sz="800" b="1" dirty="0" err="1" smtClean="0">
                <a:solidFill>
                  <a:schemeClr val="tx1"/>
                </a:solidFill>
              </a:rPr>
              <a:t>it</a:t>
            </a:r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Delete</a:t>
            </a:r>
            <a:r>
              <a:rPr lang="fr-FR" sz="800" dirty="0" smtClean="0">
                <a:solidFill>
                  <a:schemeClr val="tx1"/>
                </a:solidFill>
              </a:rPr>
              <a:t> the printer  </a:t>
            </a:r>
            <a:r>
              <a:rPr lang="fr-FR" sz="800" dirty="0" err="1" smtClean="0">
                <a:solidFill>
                  <a:schemeClr val="tx1"/>
                </a:solidFill>
              </a:rPr>
              <a:t>from</a:t>
            </a:r>
            <a:r>
              <a:rPr lang="fr-FR" sz="800" dirty="0" smtClean="0">
                <a:solidFill>
                  <a:schemeClr val="tx1"/>
                </a:solidFill>
              </a:rPr>
              <a:t> FS and </a:t>
            </a:r>
            <a:r>
              <a:rPr lang="fr-FR" sz="800" dirty="0" err="1" smtClean="0">
                <a:solidFill>
                  <a:schemeClr val="tx1"/>
                </a:solidFill>
              </a:rPr>
              <a:t>reinstall</a:t>
            </a:r>
            <a:r>
              <a:rPr lang="fr-FR" sz="800" dirty="0" smtClean="0">
                <a:solidFill>
                  <a:schemeClr val="tx1"/>
                </a:solidFill>
              </a:rPr>
              <a:t> </a:t>
            </a:r>
            <a:r>
              <a:rPr lang="fr-FR" sz="800" dirty="0" err="1" smtClean="0">
                <a:solidFill>
                  <a:schemeClr val="tx1"/>
                </a:solidFill>
              </a:rPr>
              <a:t>it</a:t>
            </a:r>
            <a:endParaRPr lang="fr-FR" sz="800" dirty="0">
              <a:solidFill>
                <a:schemeClr val="tx1"/>
              </a:solidFill>
            </a:endParaRP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27" name="Organigramme : Données 26"/>
          <p:cNvSpPr/>
          <p:nvPr/>
        </p:nvSpPr>
        <p:spPr>
          <a:xfrm>
            <a:off x="6789132" y="3429985"/>
            <a:ext cx="1839191" cy="924790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 smtClean="0">
                <a:solidFill>
                  <a:schemeClr val="tx1"/>
                </a:solidFill>
              </a:rPr>
              <a:t>Replace the printer or try another model</a:t>
            </a:r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30" name="Organigramme : Terminateur 29"/>
          <p:cNvSpPr/>
          <p:nvPr/>
        </p:nvSpPr>
        <p:spPr>
          <a:xfrm>
            <a:off x="1373331" y="231197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1" name="Organigramme : Terminateur 30"/>
          <p:cNvSpPr/>
          <p:nvPr/>
        </p:nvSpPr>
        <p:spPr>
          <a:xfrm>
            <a:off x="3766129" y="323676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sp>
        <p:nvSpPr>
          <p:cNvPr id="32" name="Organigramme : Terminateur 31"/>
          <p:cNvSpPr/>
          <p:nvPr/>
        </p:nvSpPr>
        <p:spPr>
          <a:xfrm>
            <a:off x="5799945" y="4161555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cxnSp>
        <p:nvCxnSpPr>
          <p:cNvPr id="29" name="Connecteur en angle 28"/>
          <p:cNvCxnSpPr>
            <a:stCxn id="22" idx="3"/>
            <a:endCxn id="30" idx="1"/>
          </p:cNvCxnSpPr>
          <p:nvPr/>
        </p:nvCxnSpPr>
        <p:spPr>
          <a:xfrm rot="16200000" flipH="1">
            <a:off x="992448" y="1998631"/>
            <a:ext cx="322115" cy="43965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>
            <a:stCxn id="25" idx="3"/>
            <a:endCxn id="31" idx="1"/>
          </p:cNvCxnSpPr>
          <p:nvPr/>
        </p:nvCxnSpPr>
        <p:spPr>
          <a:xfrm rot="16200000" flipH="1">
            <a:off x="3170418" y="2708593"/>
            <a:ext cx="348715" cy="842707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en angle 39"/>
          <p:cNvCxnSpPr>
            <a:stCxn id="26" idx="3"/>
            <a:endCxn id="32" idx="1"/>
          </p:cNvCxnSpPr>
          <p:nvPr/>
        </p:nvCxnSpPr>
        <p:spPr>
          <a:xfrm rot="16200000" flipH="1">
            <a:off x="5433343" y="3862492"/>
            <a:ext cx="336713" cy="396491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avec flèche 43"/>
          <p:cNvCxnSpPr>
            <a:stCxn id="30" idx="3"/>
            <a:endCxn id="25" idx="2"/>
          </p:cNvCxnSpPr>
          <p:nvPr/>
        </p:nvCxnSpPr>
        <p:spPr>
          <a:xfrm flipV="1">
            <a:off x="2194213" y="2379514"/>
            <a:ext cx="17745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avec flèche 45"/>
          <p:cNvCxnSpPr>
            <a:stCxn id="25" idx="0"/>
          </p:cNvCxnSpPr>
          <p:nvPr/>
        </p:nvCxnSpPr>
        <p:spPr>
          <a:xfrm flipH="1" flipV="1">
            <a:off x="3283974" y="1425284"/>
            <a:ext cx="7287" cy="378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eur droit avec flèche 47"/>
          <p:cNvCxnSpPr>
            <a:stCxn id="31" idx="3"/>
          </p:cNvCxnSpPr>
          <p:nvPr/>
        </p:nvCxnSpPr>
        <p:spPr>
          <a:xfrm flipV="1">
            <a:off x="4587011" y="3299436"/>
            <a:ext cx="191567" cy="48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avec flèche 49"/>
          <p:cNvCxnSpPr>
            <a:stCxn id="32" idx="3"/>
            <a:endCxn id="27" idx="2"/>
          </p:cNvCxnSpPr>
          <p:nvPr/>
        </p:nvCxnSpPr>
        <p:spPr>
          <a:xfrm flipV="1">
            <a:off x="6620827" y="3892380"/>
            <a:ext cx="352224" cy="336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 flipH="1" flipV="1">
            <a:off x="5983896" y="1369868"/>
            <a:ext cx="13781" cy="6875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7" idx="1"/>
          </p:cNvCxnSpPr>
          <p:nvPr/>
        </p:nvCxnSpPr>
        <p:spPr>
          <a:xfrm flipH="1" flipV="1">
            <a:off x="7708727" y="1021030"/>
            <a:ext cx="1" cy="24089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rganigramme : Terminateur 62"/>
          <p:cNvSpPr/>
          <p:nvPr/>
        </p:nvSpPr>
        <p:spPr>
          <a:xfrm>
            <a:off x="10761518" y="1234789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/>
          <p:nvPr/>
        </p:nvCxnSpPr>
        <p:spPr>
          <a:xfrm flipV="1">
            <a:off x="1789664" y="1278948"/>
            <a:ext cx="8908242" cy="1575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  <p:sp>
        <p:nvSpPr>
          <p:cNvPr id="34" name="Organigramme : Terminateur 33"/>
          <p:cNvSpPr/>
          <p:nvPr/>
        </p:nvSpPr>
        <p:spPr>
          <a:xfrm>
            <a:off x="9381983" y="4486608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unsolved</a:t>
            </a:r>
            <a:endParaRPr lang="fr-FR" sz="800" i="1" u="sng" dirty="0"/>
          </a:p>
        </p:txBody>
      </p:sp>
      <p:sp>
        <p:nvSpPr>
          <p:cNvPr id="36" name="Organigramme : Données 35"/>
          <p:cNvSpPr/>
          <p:nvPr/>
        </p:nvSpPr>
        <p:spPr>
          <a:xfrm>
            <a:off x="10234876" y="3767332"/>
            <a:ext cx="1839191" cy="247153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if needed reconnect </a:t>
            </a:r>
            <a:r>
              <a:rPr lang="fr-FR" sz="800" dirty="0">
                <a:solidFill>
                  <a:schemeClr val="tx1"/>
                </a:solidFill>
              </a:rPr>
              <a:t>or replace the </a:t>
            </a:r>
            <a:r>
              <a:rPr lang="fr-FR" sz="800" dirty="0" err="1">
                <a:solidFill>
                  <a:schemeClr val="tx1"/>
                </a:solidFill>
              </a:rPr>
              <a:t>mother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fr-FR" sz="800" dirty="0" err="1">
                <a:solidFill>
                  <a:schemeClr val="tx1"/>
                </a:solidFill>
              </a:rPr>
              <a:t>board</a:t>
            </a:r>
            <a:r>
              <a:rPr lang="fr-FR" sz="800" dirty="0">
                <a:solidFill>
                  <a:schemeClr val="tx1"/>
                </a:solidFill>
              </a:rPr>
              <a:t> </a:t>
            </a:r>
            <a:r>
              <a:rPr lang="en-US" sz="800" dirty="0">
                <a:solidFill>
                  <a:schemeClr val="tx1"/>
                </a:solidFill>
              </a:rPr>
              <a:t>(page 32 of </a:t>
            </a:r>
            <a:r>
              <a:rPr lang="fr-FR" sz="800" dirty="0">
                <a:solidFill>
                  <a:schemeClr val="tx1"/>
                </a:solidFill>
              </a:rPr>
              <a:t>E100M011 </a:t>
            </a:r>
            <a:r>
              <a:rPr lang="fr-FR" sz="800" dirty="0" err="1">
                <a:solidFill>
                  <a:schemeClr val="tx1"/>
                </a:solidFill>
              </a:rPr>
              <a:t>manual</a:t>
            </a:r>
            <a:r>
              <a:rPr lang="en-US" sz="800">
                <a:solidFill>
                  <a:schemeClr val="tx1"/>
                </a:solidFill>
              </a:rPr>
              <a:t>) or movie 6</a:t>
            </a:r>
          </a:p>
          <a:p>
            <a:pPr algn="ctr"/>
            <a:endParaRPr lang="en-US" sz="800" b="1" dirty="0" smtClean="0">
              <a:solidFill>
                <a:schemeClr val="tx1"/>
              </a:solidFill>
            </a:endParaRPr>
          </a:p>
          <a:p>
            <a:pPr algn="ctr"/>
            <a:endParaRPr lang="fr-FR" sz="800" b="1" dirty="0">
              <a:solidFill>
                <a:schemeClr val="tx1"/>
              </a:solidFill>
            </a:endParaRPr>
          </a:p>
        </p:txBody>
      </p:sp>
      <p:cxnSp>
        <p:nvCxnSpPr>
          <p:cNvPr id="37" name="Connecteur droit avec flèche 36"/>
          <p:cNvCxnSpPr/>
          <p:nvPr/>
        </p:nvCxnSpPr>
        <p:spPr>
          <a:xfrm flipH="1" flipV="1">
            <a:off x="10001467" y="1278949"/>
            <a:ext cx="859807" cy="2488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avec flèche 38"/>
          <p:cNvCxnSpPr/>
          <p:nvPr/>
        </p:nvCxnSpPr>
        <p:spPr>
          <a:xfrm flipV="1">
            <a:off x="10256549" y="4554147"/>
            <a:ext cx="174821" cy="10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eur droit avec flèche 44"/>
          <p:cNvCxnSpPr>
            <a:endCxn id="34" idx="1"/>
          </p:cNvCxnSpPr>
          <p:nvPr/>
        </p:nvCxnSpPr>
        <p:spPr>
          <a:xfrm>
            <a:off x="8367252" y="4161555"/>
            <a:ext cx="1014731" cy="392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117</Words>
  <Application>Microsoft Office PowerPoint</Application>
  <PresentationFormat>Grand écran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28</cp:revision>
  <dcterms:created xsi:type="dcterms:W3CDTF">2014-08-10T15:05:08Z</dcterms:created>
  <dcterms:modified xsi:type="dcterms:W3CDTF">2017-01-24T14:00:12Z</dcterms:modified>
</cp:coreProperties>
</file>