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 : </a:t>
            </a:r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loss of date and time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316922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ctr">
              <a:buFont typeface="Wingdings" panose="05000000000000000000" pitchFamily="2" charset="2"/>
              <a:buChar char="à"/>
            </a:pPr>
            <a:r>
              <a:rPr lang="fr-FR" sz="800" dirty="0" smtClean="0">
                <a:solidFill>
                  <a:schemeClr val="tx1"/>
                </a:solidFill>
              </a:rPr>
              <a:t>Exchange the </a:t>
            </a:r>
            <a:r>
              <a:rPr lang="fr-FR" sz="800" dirty="0" err="1" smtClean="0">
                <a:solidFill>
                  <a:schemeClr val="tx1"/>
                </a:solidFill>
              </a:rPr>
              <a:t>motherboard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clock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battery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cxnSp>
        <p:nvCxnSpPr>
          <p:cNvPr id="9" name="Connecteur droit avec flèche 8"/>
          <p:cNvCxnSpPr/>
          <p:nvPr/>
        </p:nvCxnSpPr>
        <p:spPr>
          <a:xfrm flipH="1" flipV="1">
            <a:off x="1303211" y="651164"/>
            <a:ext cx="12393" cy="111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15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32</cp:revision>
  <dcterms:created xsi:type="dcterms:W3CDTF">2014-08-10T15:05:08Z</dcterms:created>
  <dcterms:modified xsi:type="dcterms:W3CDTF">2014-12-01T15:00:11Z</dcterms:modified>
</cp:coreProperties>
</file>