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fr-FR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impossible to </a:t>
            </a:r>
            <a:r>
              <a:rPr lang="fr-FR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reinstall</a:t>
            </a:r>
            <a:r>
              <a:rPr lang="fr-FR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software</a:t>
            </a: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Test HDD with partition magic (see technical note n°9)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45025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Erase</a:t>
            </a:r>
            <a:r>
              <a:rPr lang="fr-FR" sz="800" dirty="0" smtClean="0">
                <a:solidFill>
                  <a:schemeClr val="tx1"/>
                </a:solidFill>
              </a:rPr>
              <a:t> HDD </a:t>
            </a:r>
            <a:r>
              <a:rPr lang="fr-FR" sz="800" dirty="0" err="1" smtClean="0">
                <a:solidFill>
                  <a:schemeClr val="tx1"/>
                </a:solidFill>
              </a:rPr>
              <a:t>with</a:t>
            </a:r>
            <a:r>
              <a:rPr lang="fr-FR" sz="800" dirty="0" smtClean="0">
                <a:solidFill>
                  <a:schemeClr val="tx1"/>
                </a:solidFill>
              </a:rPr>
              <a:t> partition </a:t>
            </a:r>
            <a:r>
              <a:rPr lang="fr-FR" sz="800" dirty="0" err="1" smtClean="0">
                <a:solidFill>
                  <a:schemeClr val="tx1"/>
                </a:solidFill>
              </a:rPr>
              <a:t>magic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technical</a:t>
            </a:r>
            <a:r>
              <a:rPr lang="fr-FR" sz="800" dirty="0" smtClean="0">
                <a:solidFill>
                  <a:schemeClr val="tx1"/>
                </a:solidFill>
              </a:rPr>
              <a:t> note n°1)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841910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if the boot selection is OK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 If needed correct it with technical note n°4 and retry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10138649" y="5153885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800" dirty="0" smtClean="0">
                <a:solidFill>
                  <a:schemeClr val="tx1"/>
                </a:solidFill>
              </a:rPr>
              <a:t>Use « </a:t>
            </a:r>
            <a:r>
              <a:rPr lang="en-US" sz="800" dirty="0">
                <a:solidFill>
                  <a:schemeClr val="tx1"/>
                </a:solidFill>
              </a:rPr>
              <a:t> fixed image or blue </a:t>
            </a:r>
            <a:r>
              <a:rPr lang="en-US" sz="800" dirty="0" smtClean="0">
                <a:solidFill>
                  <a:schemeClr val="tx1"/>
                </a:solidFill>
              </a:rPr>
              <a:t>screen” section to continue troubleshooting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91641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24907" y="1931090"/>
            <a:ext cx="457197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376834" y="2915009"/>
            <a:ext cx="169219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749722" y="3666403"/>
            <a:ext cx="492481" cy="6930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>
            <a:off x="2194213" y="2379515"/>
            <a:ext cx="410788" cy="30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106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6752940" y="4287740"/>
            <a:ext cx="683778" cy="823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26" idx="1"/>
          </p:cNvCxnSpPr>
          <p:nvPr/>
        </p:nvCxnSpPr>
        <p:spPr>
          <a:xfrm flipH="1" flipV="1">
            <a:off x="5833344" y="1369868"/>
            <a:ext cx="1" cy="1472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10661206" y="1245179"/>
            <a:ext cx="1" cy="3874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28" name="Organigramme : Données 27"/>
          <p:cNvSpPr/>
          <p:nvPr/>
        </p:nvSpPr>
        <p:spPr>
          <a:xfrm>
            <a:off x="7248240" y="4691490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Delete </a:t>
            </a:r>
            <a:r>
              <a:rPr lang="en-US" sz="800" dirty="0" err="1">
                <a:solidFill>
                  <a:schemeClr val="tx1"/>
                </a:solidFill>
              </a:rPr>
              <a:t>partion</a:t>
            </a:r>
            <a:r>
              <a:rPr lang="en-US" sz="800" dirty="0">
                <a:solidFill>
                  <a:schemeClr val="tx1"/>
                </a:solidFill>
              </a:rPr>
              <a:t> following “delete HDD partition.doc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8728364" y="5616280"/>
            <a:ext cx="1610598" cy="16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8728364" y="1302328"/>
            <a:ext cx="8792" cy="3373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rganigramme : Terminateur 38"/>
          <p:cNvSpPr/>
          <p:nvPr/>
        </p:nvSpPr>
        <p:spPr>
          <a:xfrm>
            <a:off x="6342499" y="4189036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sp>
        <p:nvSpPr>
          <p:cNvPr id="41" name="Organigramme : Terminateur 40"/>
          <p:cNvSpPr/>
          <p:nvPr/>
        </p:nvSpPr>
        <p:spPr>
          <a:xfrm>
            <a:off x="9029418" y="556475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67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17</cp:revision>
  <dcterms:created xsi:type="dcterms:W3CDTF">2014-08-10T15:05:08Z</dcterms:created>
  <dcterms:modified xsi:type="dcterms:W3CDTF">2014-12-20T13:33:29Z</dcterms:modified>
</cp:coreProperties>
</file>