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Symptom</a:t>
            </a:r>
            <a:r>
              <a:rPr lang="fr-FR" sz="800" i="1" u="sng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: </a:t>
            </a:r>
            <a:r>
              <a:rPr lang="fr-FR" sz="800" i="1" u="sng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impossible to </a:t>
            </a:r>
            <a:r>
              <a:rPr lang="fr-FR" sz="800" i="1" u="sng" dirty="0" err="1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reinstall</a:t>
            </a:r>
            <a:r>
              <a:rPr lang="fr-FR" sz="800" i="1" u="sng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software</a:t>
            </a:r>
          </a:p>
        </p:txBody>
      </p:sp>
      <p:sp>
        <p:nvSpPr>
          <p:cNvPr id="22" name="Organigramme : Données 21"/>
          <p:cNvSpPr/>
          <p:nvPr/>
        </p:nvSpPr>
        <p:spPr>
          <a:xfrm>
            <a:off x="198004" y="997528"/>
            <a:ext cx="1839191" cy="92479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Test HDD with partition magic (see technical note n°9)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5" name="Organigramme : Données 24"/>
          <p:cNvSpPr/>
          <p:nvPr/>
        </p:nvSpPr>
        <p:spPr>
          <a:xfrm>
            <a:off x="2421082" y="1684832"/>
            <a:ext cx="1839191" cy="1450254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Erase</a:t>
            </a:r>
            <a:r>
              <a:rPr lang="fr-FR" sz="800" dirty="0" smtClean="0">
                <a:solidFill>
                  <a:schemeClr val="tx1"/>
                </a:solidFill>
              </a:rPr>
              <a:t> HDD </a:t>
            </a:r>
            <a:r>
              <a:rPr lang="fr-FR" sz="800" dirty="0" err="1" smtClean="0">
                <a:solidFill>
                  <a:schemeClr val="tx1"/>
                </a:solidFill>
              </a:rPr>
              <a:t>with</a:t>
            </a:r>
            <a:r>
              <a:rPr lang="fr-FR" sz="800" dirty="0" smtClean="0">
                <a:solidFill>
                  <a:schemeClr val="tx1"/>
                </a:solidFill>
              </a:rPr>
              <a:t> partition </a:t>
            </a:r>
            <a:r>
              <a:rPr lang="fr-FR" sz="800" dirty="0" err="1" smtClean="0">
                <a:solidFill>
                  <a:schemeClr val="tx1"/>
                </a:solidFill>
              </a:rPr>
              <a:t>magic</a:t>
            </a:r>
            <a:r>
              <a:rPr lang="fr-FR" sz="800" dirty="0">
                <a:solidFill>
                  <a:schemeClr val="tx1"/>
                </a:solidFill>
              </a:rPr>
              <a:t> </a:t>
            </a:r>
            <a:r>
              <a:rPr lang="fr-FR" sz="800" dirty="0" smtClean="0">
                <a:solidFill>
                  <a:schemeClr val="tx1"/>
                </a:solidFill>
              </a:rPr>
              <a:t>(</a:t>
            </a:r>
            <a:r>
              <a:rPr lang="fr-FR" sz="800" dirty="0" err="1" smtClean="0">
                <a:solidFill>
                  <a:schemeClr val="tx1"/>
                </a:solidFill>
              </a:rPr>
              <a:t>see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technical</a:t>
            </a:r>
            <a:r>
              <a:rPr lang="fr-FR" sz="800" dirty="0" smtClean="0">
                <a:solidFill>
                  <a:schemeClr val="tx1"/>
                </a:solidFill>
              </a:rPr>
              <a:t> note n°1)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b="1" dirty="0">
              <a:solidFill>
                <a:schemeClr val="tx1"/>
              </a:solidFill>
            </a:endParaRPr>
          </a:p>
        </p:txBody>
      </p:sp>
      <p:sp>
        <p:nvSpPr>
          <p:cNvPr id="26" name="Organigramme : Données 25"/>
          <p:cNvSpPr/>
          <p:nvPr/>
        </p:nvSpPr>
        <p:spPr>
          <a:xfrm>
            <a:off x="4913749" y="2841910"/>
            <a:ext cx="1839191" cy="92479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Check if the boot selection is OK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 smtClean="0">
                <a:solidFill>
                  <a:schemeClr val="tx1"/>
                </a:solidFill>
              </a:rPr>
              <a:t> If needed correct it with technical note n°4 and retry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7" name="Organigramme : Données 26"/>
          <p:cNvSpPr/>
          <p:nvPr/>
        </p:nvSpPr>
        <p:spPr>
          <a:xfrm>
            <a:off x="10138649" y="5153885"/>
            <a:ext cx="1839191" cy="92479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fr-FR" sz="800" dirty="0" smtClean="0">
                <a:solidFill>
                  <a:schemeClr val="tx1"/>
                </a:solidFill>
              </a:rPr>
              <a:t>Use « </a:t>
            </a:r>
            <a:r>
              <a:rPr lang="en-US" sz="800" dirty="0">
                <a:solidFill>
                  <a:schemeClr val="tx1"/>
                </a:solidFill>
              </a:rPr>
              <a:t> fixed image or blue </a:t>
            </a:r>
            <a:r>
              <a:rPr lang="en-US" sz="800" dirty="0" smtClean="0">
                <a:solidFill>
                  <a:schemeClr val="tx1"/>
                </a:solidFill>
              </a:rPr>
              <a:t>screen” section to continue troubleshooting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30" name="Organigramme : Terminateur 29"/>
          <p:cNvSpPr/>
          <p:nvPr/>
        </p:nvSpPr>
        <p:spPr>
          <a:xfrm>
            <a:off x="1373331" y="231197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sp>
        <p:nvSpPr>
          <p:cNvPr id="31" name="Organigramme : Terminateur 30"/>
          <p:cNvSpPr/>
          <p:nvPr/>
        </p:nvSpPr>
        <p:spPr>
          <a:xfrm>
            <a:off x="3766129" y="323676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sp>
        <p:nvSpPr>
          <p:cNvPr id="32" name="Organigramme : Terminateur 31"/>
          <p:cNvSpPr/>
          <p:nvPr/>
        </p:nvSpPr>
        <p:spPr>
          <a:xfrm>
            <a:off x="6342499" y="4191641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/>
          </a:p>
        </p:txBody>
      </p:sp>
      <p:cxnSp>
        <p:nvCxnSpPr>
          <p:cNvPr id="29" name="Connecteur en angle 28"/>
          <p:cNvCxnSpPr>
            <a:stCxn id="22" idx="3"/>
            <a:endCxn id="30" idx="1"/>
          </p:cNvCxnSpPr>
          <p:nvPr/>
        </p:nvCxnSpPr>
        <p:spPr>
          <a:xfrm rot="16200000" flipH="1">
            <a:off x="924907" y="1931090"/>
            <a:ext cx="457197" cy="43965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en angle 37"/>
          <p:cNvCxnSpPr>
            <a:stCxn id="25" idx="3"/>
            <a:endCxn id="31" idx="1"/>
          </p:cNvCxnSpPr>
          <p:nvPr/>
        </p:nvCxnSpPr>
        <p:spPr>
          <a:xfrm rot="16200000" flipH="1">
            <a:off x="3376834" y="2915009"/>
            <a:ext cx="169219" cy="60937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en angle 39"/>
          <p:cNvCxnSpPr>
            <a:stCxn id="26" idx="3"/>
            <a:endCxn id="32" idx="1"/>
          </p:cNvCxnSpPr>
          <p:nvPr/>
        </p:nvCxnSpPr>
        <p:spPr>
          <a:xfrm rot="16200000" flipH="1">
            <a:off x="5749722" y="3666403"/>
            <a:ext cx="492481" cy="69307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30" idx="3"/>
            <a:endCxn id="25" idx="2"/>
          </p:cNvCxnSpPr>
          <p:nvPr/>
        </p:nvCxnSpPr>
        <p:spPr>
          <a:xfrm>
            <a:off x="2194213" y="2379515"/>
            <a:ext cx="410788" cy="30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25" idx="0"/>
          </p:cNvCxnSpPr>
          <p:nvPr/>
        </p:nvCxnSpPr>
        <p:spPr>
          <a:xfrm flipV="1">
            <a:off x="3524597" y="1425288"/>
            <a:ext cx="0" cy="259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31" idx="3"/>
            <a:endCxn id="26" idx="2"/>
          </p:cNvCxnSpPr>
          <p:nvPr/>
        </p:nvCxnSpPr>
        <p:spPr>
          <a:xfrm>
            <a:off x="4587011" y="3304305"/>
            <a:ext cx="5106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>
            <a:off x="6752940" y="4287740"/>
            <a:ext cx="683778" cy="823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stCxn id="26" idx="1"/>
          </p:cNvCxnSpPr>
          <p:nvPr/>
        </p:nvCxnSpPr>
        <p:spPr>
          <a:xfrm flipH="1" flipV="1">
            <a:off x="5833344" y="1369868"/>
            <a:ext cx="1" cy="1472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 flipV="1">
            <a:off x="10661206" y="1245179"/>
            <a:ext cx="1" cy="3874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rganigramme : Terminateur 62"/>
          <p:cNvSpPr/>
          <p:nvPr/>
        </p:nvSpPr>
        <p:spPr>
          <a:xfrm>
            <a:off x="10761518" y="1234789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/>
          <p:nvPr/>
        </p:nvCxnSpPr>
        <p:spPr>
          <a:xfrm flipV="1">
            <a:off x="1789664" y="1278948"/>
            <a:ext cx="8908242" cy="157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  <p:sp>
        <p:nvSpPr>
          <p:cNvPr id="28" name="Organigramme : Données 27"/>
          <p:cNvSpPr/>
          <p:nvPr/>
        </p:nvSpPr>
        <p:spPr>
          <a:xfrm>
            <a:off x="7248240" y="4691490"/>
            <a:ext cx="1839191" cy="92479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Delete </a:t>
            </a:r>
            <a:r>
              <a:rPr lang="en-US" sz="800" dirty="0" err="1">
                <a:solidFill>
                  <a:schemeClr val="tx1"/>
                </a:solidFill>
              </a:rPr>
              <a:t>partion</a:t>
            </a:r>
            <a:r>
              <a:rPr lang="en-US" sz="800" dirty="0">
                <a:solidFill>
                  <a:schemeClr val="tx1"/>
                </a:solidFill>
              </a:rPr>
              <a:t> following “delete HDD partition.doc</a:t>
            </a:r>
            <a:endParaRPr lang="fr-FR" sz="800" dirty="0">
              <a:solidFill>
                <a:schemeClr val="tx1"/>
              </a:solidFill>
            </a:endParaRPr>
          </a:p>
        </p:txBody>
      </p:sp>
      <p:cxnSp>
        <p:nvCxnSpPr>
          <p:cNvPr id="33" name="Connecteur droit avec flèche 32"/>
          <p:cNvCxnSpPr/>
          <p:nvPr/>
        </p:nvCxnSpPr>
        <p:spPr>
          <a:xfrm>
            <a:off x="8728364" y="5616280"/>
            <a:ext cx="1610598" cy="16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flipV="1">
            <a:off x="8728364" y="1302328"/>
            <a:ext cx="8792" cy="3373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rganigramme : Terminateur 38"/>
          <p:cNvSpPr/>
          <p:nvPr/>
        </p:nvSpPr>
        <p:spPr>
          <a:xfrm>
            <a:off x="6342499" y="4189036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/>
          </a:p>
        </p:txBody>
      </p:sp>
      <p:sp>
        <p:nvSpPr>
          <p:cNvPr id="41" name="Organigramme : Terminateur 40"/>
          <p:cNvSpPr/>
          <p:nvPr/>
        </p:nvSpPr>
        <p:spPr>
          <a:xfrm>
            <a:off x="9029418" y="5564759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67</Words>
  <Application>Microsoft Office PowerPoint</Application>
  <PresentationFormat>Grand écran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17</cp:revision>
  <dcterms:created xsi:type="dcterms:W3CDTF">2014-08-10T15:05:08Z</dcterms:created>
  <dcterms:modified xsi:type="dcterms:W3CDTF">2014-12-20T13:33:29Z</dcterms:modified>
</cp:coreProperties>
</file>