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Symptom</a:t>
            </a:r>
            <a:r>
              <a:rPr lang="fr-FR" sz="800" i="1" u="sng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: </a:t>
            </a:r>
            <a:r>
              <a:rPr lang="fr-FR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hard </a:t>
            </a:r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disk</a:t>
            </a:r>
            <a:r>
              <a:rPr lang="fr-FR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is</a:t>
            </a:r>
            <a:r>
              <a:rPr lang="fr-FR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full or </a:t>
            </a:r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damaged</a:t>
            </a:r>
            <a:r>
              <a:rPr lang="fr-FR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and datas have to be </a:t>
            </a:r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retrieved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396009" y="1849583"/>
            <a:ext cx="1839191" cy="182360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fr-FR" sz="800" dirty="0" smtClean="0">
                <a:solidFill>
                  <a:schemeClr val="tx1"/>
                </a:solidFill>
              </a:rPr>
              <a:t>Use </a:t>
            </a:r>
            <a:r>
              <a:rPr lang="fr-FR" sz="800" dirty="0" err="1" smtClean="0">
                <a:solidFill>
                  <a:schemeClr val="tx1"/>
                </a:solidFill>
              </a:rPr>
              <a:t>technical</a:t>
            </a:r>
            <a:r>
              <a:rPr lang="fr-FR" sz="800" dirty="0" smtClean="0">
                <a:solidFill>
                  <a:schemeClr val="tx1"/>
                </a:solidFill>
              </a:rPr>
              <a:t> note </a:t>
            </a:r>
            <a:r>
              <a:rPr lang="fr-FR" sz="800" dirty="0" smtClean="0">
                <a:solidFill>
                  <a:schemeClr val="tx1"/>
                </a:solidFill>
              </a:rPr>
              <a:t>12 to </a:t>
            </a:r>
            <a:r>
              <a:rPr lang="fr-FR" sz="800" dirty="0" err="1" smtClean="0">
                <a:solidFill>
                  <a:schemeClr val="tx1"/>
                </a:solidFill>
              </a:rPr>
              <a:t>extract</a:t>
            </a:r>
            <a:r>
              <a:rPr lang="fr-FR" sz="800" dirty="0" smtClean="0">
                <a:solidFill>
                  <a:schemeClr val="tx1"/>
                </a:solidFill>
              </a:rPr>
              <a:t> patient datas</a:t>
            </a:r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63" name="Organigramme : Terminateur 62"/>
          <p:cNvSpPr/>
          <p:nvPr/>
        </p:nvSpPr>
        <p:spPr>
          <a:xfrm>
            <a:off x="10562359" y="2948420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>
            <a:endCxn id="63" idx="1"/>
          </p:cNvCxnSpPr>
          <p:nvPr/>
        </p:nvCxnSpPr>
        <p:spPr>
          <a:xfrm flipV="1">
            <a:off x="2064558" y="3015960"/>
            <a:ext cx="8497801" cy="67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25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31</cp:revision>
  <dcterms:created xsi:type="dcterms:W3CDTF">2014-08-10T15:05:08Z</dcterms:created>
  <dcterms:modified xsi:type="dcterms:W3CDTF">2015-08-10T11:56:47Z</dcterms:modified>
</cp:coreProperties>
</file>