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ond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5"/>
          <p:cNvSpPr>
            <a:spLocks noChangeArrowheads="1"/>
          </p:cNvSpPr>
          <p:nvPr userDrawn="1"/>
        </p:nvSpPr>
        <p:spPr bwMode="auto">
          <a:xfrm flipH="1">
            <a:off x="0" y="6553200"/>
            <a:ext cx="12192000" cy="304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accent1"/>
              </a:gs>
            </a:gsLst>
            <a:lin ang="0" scaled="1"/>
          </a:gradFill>
          <a:ln w="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2400">
              <a:solidFill>
                <a:srgbClr val="101F31"/>
              </a:solidFill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6" name="AutoShape 6"/>
          <p:cNvSpPr>
            <a:spLocks noChangeArrowheads="1"/>
          </p:cNvSpPr>
          <p:nvPr userDrawn="1"/>
        </p:nvSpPr>
        <p:spPr bwMode="auto">
          <a:xfrm>
            <a:off x="10464800" y="6553200"/>
            <a:ext cx="1930400" cy="3810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7" name="Line 8"/>
          <p:cNvSpPr>
            <a:spLocks noChangeShapeType="1"/>
          </p:cNvSpPr>
          <p:nvPr userDrawn="1"/>
        </p:nvSpPr>
        <p:spPr bwMode="auto">
          <a:xfrm>
            <a:off x="2133600" y="3276600"/>
            <a:ext cx="8940800" cy="0"/>
          </a:xfrm>
          <a:prstGeom prst="line">
            <a:avLst/>
          </a:prstGeom>
          <a:noFill/>
          <a:ln w="44450" cap="rnd">
            <a:solidFill>
              <a:schemeClr val="tx2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8" name="Text Box 12"/>
          <p:cNvSpPr txBox="1">
            <a:spLocks noChangeArrowheads="1"/>
          </p:cNvSpPr>
          <p:nvPr userDrawn="1"/>
        </p:nvSpPr>
        <p:spPr bwMode="auto">
          <a:xfrm>
            <a:off x="50801" y="6597650"/>
            <a:ext cx="3932767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900" b="1" i="1" dirty="0" err="1">
                <a:solidFill>
                  <a:srgbClr val="101F31"/>
                </a:solidFill>
              </a:rPr>
              <a:t>Confidential</a:t>
            </a:r>
            <a:r>
              <a:rPr lang="fr-FR" sz="900" b="1" i="1" dirty="0">
                <a:solidFill>
                  <a:srgbClr val="101F31"/>
                </a:solidFill>
              </a:rPr>
              <a:t> – </a:t>
            </a:r>
            <a:r>
              <a:rPr lang="fr-FR" sz="900" b="1" i="1" dirty="0" err="1">
                <a:solidFill>
                  <a:srgbClr val="101F31"/>
                </a:solidFill>
              </a:rPr>
              <a:t>Internal</a:t>
            </a:r>
            <a:r>
              <a:rPr lang="fr-FR" sz="900" b="1" i="1" dirty="0">
                <a:solidFill>
                  <a:srgbClr val="101F31"/>
                </a:solidFill>
              </a:rPr>
              <a:t> use </a:t>
            </a:r>
            <a:r>
              <a:rPr lang="fr-FR" sz="900" b="1" i="1" dirty="0" err="1">
                <a:solidFill>
                  <a:srgbClr val="101F31"/>
                </a:solidFill>
              </a:rPr>
              <a:t>only</a:t>
            </a:r>
            <a:endParaRPr lang="fr-FR" sz="900" b="1" i="1" dirty="0">
              <a:solidFill>
                <a:srgbClr val="101F31"/>
              </a:solidFill>
            </a:endParaRPr>
          </a:p>
        </p:txBody>
      </p:sp>
      <p:sp>
        <p:nvSpPr>
          <p:cNvPr id="9" name="Text Box 22"/>
          <p:cNvSpPr txBox="1">
            <a:spLocks noChangeArrowheads="1"/>
          </p:cNvSpPr>
          <p:nvPr userDrawn="1"/>
        </p:nvSpPr>
        <p:spPr bwMode="auto">
          <a:xfrm>
            <a:off x="3403600" y="6524625"/>
            <a:ext cx="706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>
                <a:solidFill>
                  <a:srgbClr val="5F778F"/>
                </a:solidFill>
              </a:rPr>
              <a:t>© </a:t>
            </a:r>
            <a:r>
              <a:rPr lang="en-US" sz="600" dirty="0" err="1">
                <a:solidFill>
                  <a:srgbClr val="5F778F"/>
                </a:solidFill>
              </a:rPr>
              <a:t>Echosens</a:t>
            </a:r>
            <a:r>
              <a:rPr lang="en-US" sz="600" dirty="0">
                <a:solidFill>
                  <a:srgbClr val="5F778F"/>
                </a:solidFill>
              </a:rPr>
              <a:t> 2013. </a:t>
            </a:r>
            <a:r>
              <a:rPr lang="en-US" sz="600" dirty="0" err="1">
                <a:solidFill>
                  <a:srgbClr val="5F778F"/>
                </a:solidFill>
              </a:rPr>
              <a:t>Tous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droits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réservés</a:t>
            </a:r>
            <a:r>
              <a:rPr lang="en-US" sz="600" dirty="0">
                <a:solidFill>
                  <a:srgbClr val="5F778F"/>
                </a:solidFill>
              </a:rPr>
              <a:t>.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 err="1">
                <a:solidFill>
                  <a:srgbClr val="5F778F"/>
                </a:solidFill>
              </a:rPr>
              <a:t>Toute</a:t>
            </a:r>
            <a:r>
              <a:rPr lang="en-US" sz="500" dirty="0">
                <a:solidFill>
                  <a:srgbClr val="5F778F"/>
                </a:solidFill>
              </a:rPr>
              <a:t> reproduction </a:t>
            </a:r>
            <a:r>
              <a:rPr lang="en-US" sz="500" dirty="0" err="1">
                <a:solidFill>
                  <a:srgbClr val="5F778F"/>
                </a:solidFill>
              </a:rPr>
              <a:t>totale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partielle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sur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quelque</a:t>
            </a:r>
            <a:r>
              <a:rPr lang="en-US" sz="500" dirty="0">
                <a:solidFill>
                  <a:srgbClr val="5F778F"/>
                </a:solidFill>
              </a:rPr>
              <a:t> support </a:t>
            </a:r>
            <a:r>
              <a:rPr lang="en-US" sz="500" dirty="0" err="1">
                <a:solidFill>
                  <a:srgbClr val="5F778F"/>
                </a:solidFill>
              </a:rPr>
              <a:t>que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soit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utilisation</a:t>
            </a:r>
            <a:r>
              <a:rPr lang="en-US" sz="500" dirty="0">
                <a:solidFill>
                  <a:srgbClr val="5F778F"/>
                </a:solidFill>
              </a:rPr>
              <a:t> du </a:t>
            </a:r>
            <a:r>
              <a:rPr lang="en-US" sz="500" dirty="0" err="1">
                <a:solidFill>
                  <a:srgbClr val="5F778F"/>
                </a:solidFill>
              </a:rPr>
              <a:t>contenu</a:t>
            </a:r>
            <a:r>
              <a:rPr lang="en-US" sz="500" dirty="0">
                <a:solidFill>
                  <a:srgbClr val="5F778F"/>
                </a:solidFill>
              </a:rPr>
              <a:t> de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document </a:t>
            </a:r>
            <a:r>
              <a:rPr lang="en-US" sz="500" dirty="0" err="1">
                <a:solidFill>
                  <a:srgbClr val="5F778F"/>
                </a:solidFill>
              </a:rPr>
              <a:t>est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interdite</a:t>
            </a:r>
            <a:r>
              <a:rPr lang="en-US" sz="500" dirty="0">
                <a:solidFill>
                  <a:srgbClr val="5F778F"/>
                </a:solidFill>
              </a:rPr>
              <a:t> sans </a:t>
            </a:r>
            <a:r>
              <a:rPr lang="en-US" sz="500" dirty="0" err="1">
                <a:solidFill>
                  <a:srgbClr val="5F778F"/>
                </a:solidFill>
              </a:rPr>
              <a:t>l’autorisation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écrite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préalable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d’Echosens</a:t>
            </a:r>
            <a:endParaRPr lang="en-US" sz="500" dirty="0">
              <a:solidFill>
                <a:srgbClr val="5F778F"/>
              </a:solidFill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>
                <a:solidFill>
                  <a:srgbClr val="5F778F"/>
                </a:solidFill>
              </a:rPr>
              <a:t>All rights reserved. Any reproduction in whole or in part on any medium or use of the information contained herein is prohibited without the prior written consent of </a:t>
            </a:r>
            <a:r>
              <a:rPr lang="en-US" sz="500" dirty="0" err="1">
                <a:solidFill>
                  <a:srgbClr val="5F778F"/>
                </a:solidFill>
              </a:rPr>
              <a:t>Echosens</a:t>
            </a:r>
            <a:endParaRPr lang="en-US" sz="500" dirty="0">
              <a:solidFill>
                <a:srgbClr val="5F778F"/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032000" y="1981200"/>
            <a:ext cx="9042400" cy="1112838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Cliquez et modifiez le titre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032000" y="3505200"/>
            <a:ext cx="90424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de-DE"/>
              <a:t>Cliquez pour modifier le style des sous-titres du masque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CD2FF6-F70A-4806-A45B-242B3D33CB81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941653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re. Contenu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633634" y="2286000"/>
            <a:ext cx="5010151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51EBF-2D7C-4C60-A186-6F19B7AFBB22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280520113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2"/>
          <p:cNvSpPr txBox="1">
            <a:spLocks noChangeArrowheads="1"/>
          </p:cNvSpPr>
          <p:nvPr userDrawn="1"/>
        </p:nvSpPr>
        <p:spPr bwMode="auto">
          <a:xfrm>
            <a:off x="3403600" y="6524625"/>
            <a:ext cx="706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>
                <a:solidFill>
                  <a:srgbClr val="5F778F"/>
                </a:solidFill>
              </a:rPr>
              <a:t>© </a:t>
            </a:r>
            <a:r>
              <a:rPr lang="en-US" sz="600" dirty="0" err="1">
                <a:solidFill>
                  <a:srgbClr val="5F778F"/>
                </a:solidFill>
              </a:rPr>
              <a:t>Echosens</a:t>
            </a:r>
            <a:r>
              <a:rPr lang="en-US" sz="600" dirty="0">
                <a:solidFill>
                  <a:srgbClr val="5F778F"/>
                </a:solidFill>
              </a:rPr>
              <a:t> 2013. </a:t>
            </a:r>
            <a:r>
              <a:rPr lang="en-US" sz="600" dirty="0" err="1">
                <a:solidFill>
                  <a:srgbClr val="5F778F"/>
                </a:solidFill>
              </a:rPr>
              <a:t>Tous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droits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réservés</a:t>
            </a:r>
            <a:r>
              <a:rPr lang="en-US" sz="600" dirty="0">
                <a:solidFill>
                  <a:srgbClr val="5F778F"/>
                </a:solidFill>
              </a:rPr>
              <a:t>.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 err="1">
                <a:solidFill>
                  <a:srgbClr val="5F778F"/>
                </a:solidFill>
              </a:rPr>
              <a:t>Toute</a:t>
            </a:r>
            <a:r>
              <a:rPr lang="en-US" sz="500" dirty="0">
                <a:solidFill>
                  <a:srgbClr val="5F778F"/>
                </a:solidFill>
              </a:rPr>
              <a:t> reproduction </a:t>
            </a:r>
            <a:r>
              <a:rPr lang="en-US" sz="500" dirty="0" err="1">
                <a:solidFill>
                  <a:srgbClr val="5F778F"/>
                </a:solidFill>
              </a:rPr>
              <a:t>totale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partielle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sur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quelque</a:t>
            </a:r>
            <a:r>
              <a:rPr lang="en-US" sz="500" dirty="0">
                <a:solidFill>
                  <a:srgbClr val="5F778F"/>
                </a:solidFill>
              </a:rPr>
              <a:t> support </a:t>
            </a:r>
            <a:r>
              <a:rPr lang="en-US" sz="500" dirty="0" err="1">
                <a:solidFill>
                  <a:srgbClr val="5F778F"/>
                </a:solidFill>
              </a:rPr>
              <a:t>que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soit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utilisation</a:t>
            </a:r>
            <a:r>
              <a:rPr lang="en-US" sz="500" dirty="0">
                <a:solidFill>
                  <a:srgbClr val="5F778F"/>
                </a:solidFill>
              </a:rPr>
              <a:t> du </a:t>
            </a:r>
            <a:r>
              <a:rPr lang="en-US" sz="500" dirty="0" err="1">
                <a:solidFill>
                  <a:srgbClr val="5F778F"/>
                </a:solidFill>
              </a:rPr>
              <a:t>contenu</a:t>
            </a:r>
            <a:r>
              <a:rPr lang="en-US" sz="500" dirty="0">
                <a:solidFill>
                  <a:srgbClr val="5F778F"/>
                </a:solidFill>
              </a:rPr>
              <a:t> de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document </a:t>
            </a:r>
            <a:r>
              <a:rPr lang="en-US" sz="500" dirty="0" err="1">
                <a:solidFill>
                  <a:srgbClr val="5F778F"/>
                </a:solidFill>
              </a:rPr>
              <a:t>est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interdite</a:t>
            </a:r>
            <a:r>
              <a:rPr lang="en-US" sz="500" dirty="0">
                <a:solidFill>
                  <a:srgbClr val="5F778F"/>
                </a:solidFill>
              </a:rPr>
              <a:t> sans </a:t>
            </a:r>
            <a:r>
              <a:rPr lang="en-US" sz="500" dirty="0" err="1">
                <a:solidFill>
                  <a:srgbClr val="5F778F"/>
                </a:solidFill>
              </a:rPr>
              <a:t>l’autorisation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écrite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préalable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d’Echosens</a:t>
            </a:r>
            <a:endParaRPr lang="en-US" sz="500" dirty="0">
              <a:solidFill>
                <a:srgbClr val="5F778F"/>
              </a:solidFill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>
                <a:solidFill>
                  <a:srgbClr val="5F778F"/>
                </a:solidFill>
              </a:rPr>
              <a:t>All rights reserved. Any reproduction in whole or in part on any medium or use of the information contained herein is prohibited without the prior written consent of </a:t>
            </a:r>
            <a:r>
              <a:rPr lang="en-US" sz="500" dirty="0" err="1">
                <a:solidFill>
                  <a:srgbClr val="5F778F"/>
                </a:solidFill>
              </a:rPr>
              <a:t>Echosens</a:t>
            </a:r>
            <a:endParaRPr lang="en-US" sz="500" dirty="0">
              <a:solidFill>
                <a:srgbClr val="5F778F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38126-B27D-43E3-B77E-038D0AB182B6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5152781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0AF8D2-FFE7-4C81-A4FE-CB4E9C5BB34D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5338995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1422400" y="1066800"/>
            <a:ext cx="10221384" cy="4953000"/>
          </a:xfrm>
        </p:spPr>
        <p:txBody>
          <a:bodyPr/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11035-7015-4249-8117-C0980989BA05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3228037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Titre. Text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graphique 3"/>
          <p:cNvSpPr>
            <a:spLocks noGrp="1"/>
          </p:cNvSpPr>
          <p:nvPr>
            <p:ph type="chart" sz="half" idx="2"/>
          </p:nvPr>
        </p:nvSpPr>
        <p:spPr>
          <a:xfrm>
            <a:off x="6633634" y="2286000"/>
            <a:ext cx="5010151" cy="3733800"/>
          </a:xfrm>
        </p:spPr>
        <p:txBody>
          <a:bodyPr/>
          <a:lstStyle/>
          <a:p>
            <a:pPr lvl="0"/>
            <a:endParaRPr lang="fr-FR" noProof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B8486-5BC5-41BE-BA71-200D69301D8B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355162471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633634" y="2286000"/>
            <a:ext cx="5010151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91727E-7E6C-4463-9B9F-C1515890658E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3565717256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7370F-8042-4A35-8F7A-444769D27B13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1792697983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re. Contenu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6633634" y="22860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6633634" y="42291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C57306-60B8-4690-9BAF-F585E099B68D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3800904036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re et 4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sz="quarter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422401" y="2286000"/>
            <a:ext cx="5008033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6633634" y="22860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1422401" y="4229100"/>
            <a:ext cx="5008033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633634" y="42291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8394B-939B-4E0A-8C84-A319EAE07B0B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2907637987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 userDrawn="1"/>
        </p:nvSpPr>
        <p:spPr bwMode="auto">
          <a:xfrm flipH="1">
            <a:off x="0" y="6553200"/>
            <a:ext cx="12192000" cy="304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accent1"/>
              </a:gs>
            </a:gsLst>
            <a:lin ang="0" scaled="1"/>
          </a:gradFill>
          <a:ln w="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2400">
              <a:solidFill>
                <a:srgbClr val="101F31"/>
              </a:solidFill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027" name="AutoShape 3"/>
          <p:cNvSpPr>
            <a:spLocks noChangeArrowheads="1"/>
          </p:cNvSpPr>
          <p:nvPr userDrawn="1"/>
        </p:nvSpPr>
        <p:spPr bwMode="auto">
          <a:xfrm>
            <a:off x="10464800" y="6553200"/>
            <a:ext cx="1930400" cy="3810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1028" name="Rectangle 4"/>
          <p:cNvSpPr>
            <a:spLocks noChangeArrowheads="1"/>
          </p:cNvSpPr>
          <p:nvPr userDrawn="1"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422400" y="1066800"/>
            <a:ext cx="102213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et modifiez le titre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22400" y="2286000"/>
            <a:ext cx="10221384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972800" y="6553200"/>
            <a:ext cx="1219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1"/>
                </a:solidFill>
                <a:latin typeface="Arial" charset="0"/>
                <a:ea typeface="ＭＳ Ｐゴシック" pitchFamily="7" charset="-128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6042F2D6-1620-4E45-B0C9-B0AE2EE7AD09}" type="slidenum">
              <a:rPr lang="fr-FR">
                <a:solidFill>
                  <a:srgbClr val="FFFFFF"/>
                </a:solidFill>
              </a:rPr>
              <a:pPr fontAlgn="base">
                <a:spcAft>
                  <a:spcPct val="0"/>
                </a:spcAft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pic>
        <p:nvPicPr>
          <p:cNvPr id="4104" name="Picture 8" descr="logoEShNG"/>
          <p:cNvPicPr>
            <a:picLocks noChangeAspect="1" noChangeArrowheads="1"/>
          </p:cNvPicPr>
          <p:nvPr userDrawn="1"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00000" contrast="30000"/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4801" y="60326"/>
            <a:ext cx="1521884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Line 9"/>
          <p:cNvSpPr>
            <a:spLocks noChangeShapeType="1"/>
          </p:cNvSpPr>
          <p:nvPr userDrawn="1"/>
        </p:nvSpPr>
        <p:spPr bwMode="auto">
          <a:xfrm>
            <a:off x="10160000" y="0"/>
            <a:ext cx="0" cy="3810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1639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0"/>
            <a:ext cx="2235200" cy="3048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vert="horz" wrap="none" lIns="162000" tIns="54000" rIns="91440" bIns="4572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000" i="1">
                <a:solidFill>
                  <a:schemeClr val="bg1"/>
                </a:solidFill>
                <a:latin typeface="Arial" charset="0"/>
                <a:ea typeface="ＭＳ Ｐゴシック" pitchFamily="7" charset="-128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</a:endParaRPr>
          </a:p>
        </p:txBody>
      </p:sp>
      <p:sp>
        <p:nvSpPr>
          <p:cNvPr id="1035" name="Rectangle 11"/>
          <p:cNvSpPr>
            <a:spLocks noChangeArrowheads="1"/>
          </p:cNvSpPr>
          <p:nvPr userDrawn="1"/>
        </p:nvSpPr>
        <p:spPr bwMode="auto">
          <a:xfrm flipH="1">
            <a:off x="0" y="304800"/>
            <a:ext cx="12192000" cy="2286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rgbClr val="FFFFFF"/>
              </a:gs>
            </a:gsLst>
            <a:lin ang="5400000" scaled="1"/>
          </a:gradFill>
          <a:ln w="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2400">
              <a:solidFill>
                <a:srgbClr val="101F31"/>
              </a:solidFill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036" name="Text Box 12"/>
          <p:cNvSpPr txBox="1">
            <a:spLocks noChangeArrowheads="1"/>
          </p:cNvSpPr>
          <p:nvPr userDrawn="1"/>
        </p:nvSpPr>
        <p:spPr bwMode="auto">
          <a:xfrm>
            <a:off x="50801" y="6597650"/>
            <a:ext cx="3932767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900" b="1" i="1" dirty="0" err="1">
                <a:solidFill>
                  <a:srgbClr val="101F31"/>
                </a:solidFill>
              </a:rPr>
              <a:t>Confidential</a:t>
            </a:r>
            <a:r>
              <a:rPr lang="fr-FR" sz="900" b="1" i="1" dirty="0">
                <a:solidFill>
                  <a:srgbClr val="101F31"/>
                </a:solidFill>
              </a:rPr>
              <a:t> -  </a:t>
            </a:r>
            <a:r>
              <a:rPr lang="fr-FR" sz="900" b="1" i="1" dirty="0" err="1">
                <a:solidFill>
                  <a:srgbClr val="101F31"/>
                </a:solidFill>
              </a:rPr>
              <a:t>Internal</a:t>
            </a:r>
            <a:r>
              <a:rPr lang="fr-FR" sz="900" b="1" i="1" dirty="0">
                <a:solidFill>
                  <a:srgbClr val="101F31"/>
                </a:solidFill>
              </a:rPr>
              <a:t> use </a:t>
            </a:r>
            <a:r>
              <a:rPr lang="fr-FR" sz="900" b="1" i="1" dirty="0" err="1">
                <a:solidFill>
                  <a:srgbClr val="101F31"/>
                </a:solidFill>
              </a:rPr>
              <a:t>only</a:t>
            </a:r>
            <a:endParaRPr lang="fr-FR" sz="900" b="1" i="1" dirty="0">
              <a:solidFill>
                <a:srgbClr val="101F31"/>
              </a:solidFill>
            </a:endParaRPr>
          </a:p>
        </p:txBody>
      </p:sp>
      <p:sp>
        <p:nvSpPr>
          <p:cNvPr id="13" name="Text Box 22"/>
          <p:cNvSpPr txBox="1">
            <a:spLocks noChangeArrowheads="1"/>
          </p:cNvSpPr>
          <p:nvPr userDrawn="1"/>
        </p:nvSpPr>
        <p:spPr bwMode="auto">
          <a:xfrm>
            <a:off x="3403600" y="6524625"/>
            <a:ext cx="706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>
                <a:solidFill>
                  <a:srgbClr val="5F778F"/>
                </a:solidFill>
              </a:rPr>
              <a:t>© </a:t>
            </a:r>
            <a:r>
              <a:rPr lang="en-US" sz="600" dirty="0" err="1">
                <a:solidFill>
                  <a:srgbClr val="5F778F"/>
                </a:solidFill>
              </a:rPr>
              <a:t>Echosens</a:t>
            </a:r>
            <a:r>
              <a:rPr lang="en-US" sz="600" dirty="0">
                <a:solidFill>
                  <a:srgbClr val="5F778F"/>
                </a:solidFill>
              </a:rPr>
              <a:t> 2013. </a:t>
            </a:r>
            <a:r>
              <a:rPr lang="en-US" sz="600" dirty="0" err="1">
                <a:solidFill>
                  <a:srgbClr val="5F778F"/>
                </a:solidFill>
              </a:rPr>
              <a:t>Tous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droits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réservés</a:t>
            </a:r>
            <a:r>
              <a:rPr lang="en-US" sz="600" dirty="0">
                <a:solidFill>
                  <a:srgbClr val="5F778F"/>
                </a:solidFill>
              </a:rPr>
              <a:t>.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 err="1">
                <a:solidFill>
                  <a:srgbClr val="5F778F"/>
                </a:solidFill>
              </a:rPr>
              <a:t>Toute</a:t>
            </a:r>
            <a:r>
              <a:rPr lang="en-US" sz="500" dirty="0">
                <a:solidFill>
                  <a:srgbClr val="5F778F"/>
                </a:solidFill>
              </a:rPr>
              <a:t> reproduction </a:t>
            </a:r>
            <a:r>
              <a:rPr lang="en-US" sz="500" dirty="0" err="1">
                <a:solidFill>
                  <a:srgbClr val="5F778F"/>
                </a:solidFill>
              </a:rPr>
              <a:t>totale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partielle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sur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quelque</a:t>
            </a:r>
            <a:r>
              <a:rPr lang="en-US" sz="500" dirty="0">
                <a:solidFill>
                  <a:srgbClr val="5F778F"/>
                </a:solidFill>
              </a:rPr>
              <a:t> support </a:t>
            </a:r>
            <a:r>
              <a:rPr lang="en-US" sz="500" dirty="0" err="1">
                <a:solidFill>
                  <a:srgbClr val="5F778F"/>
                </a:solidFill>
              </a:rPr>
              <a:t>que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soit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utilisation</a:t>
            </a:r>
            <a:r>
              <a:rPr lang="en-US" sz="500" dirty="0">
                <a:solidFill>
                  <a:srgbClr val="5F778F"/>
                </a:solidFill>
              </a:rPr>
              <a:t> du </a:t>
            </a:r>
            <a:r>
              <a:rPr lang="en-US" sz="500" dirty="0" err="1">
                <a:solidFill>
                  <a:srgbClr val="5F778F"/>
                </a:solidFill>
              </a:rPr>
              <a:t>contenu</a:t>
            </a:r>
            <a:r>
              <a:rPr lang="en-US" sz="500" dirty="0">
                <a:solidFill>
                  <a:srgbClr val="5F778F"/>
                </a:solidFill>
              </a:rPr>
              <a:t> de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document </a:t>
            </a:r>
            <a:r>
              <a:rPr lang="en-US" sz="500" dirty="0" err="1">
                <a:solidFill>
                  <a:srgbClr val="5F778F"/>
                </a:solidFill>
              </a:rPr>
              <a:t>est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interdite</a:t>
            </a:r>
            <a:r>
              <a:rPr lang="en-US" sz="500" dirty="0">
                <a:solidFill>
                  <a:srgbClr val="5F778F"/>
                </a:solidFill>
              </a:rPr>
              <a:t> sans </a:t>
            </a:r>
            <a:r>
              <a:rPr lang="en-US" sz="500" dirty="0" err="1">
                <a:solidFill>
                  <a:srgbClr val="5F778F"/>
                </a:solidFill>
              </a:rPr>
              <a:t>l’autorisation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écrite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préalable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d’Echosens</a:t>
            </a:r>
            <a:endParaRPr lang="en-US" sz="500" dirty="0">
              <a:solidFill>
                <a:srgbClr val="5F778F"/>
              </a:solidFill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>
                <a:solidFill>
                  <a:srgbClr val="5F778F"/>
                </a:solidFill>
              </a:rPr>
              <a:t>All rights reserved. Any reproduction in whole or in part on any medium or use of the information contained herein is prohibited without the prior written consent of </a:t>
            </a:r>
            <a:r>
              <a:rPr lang="en-US" sz="500" dirty="0" err="1">
                <a:solidFill>
                  <a:srgbClr val="5F778F"/>
                </a:solidFill>
              </a:rPr>
              <a:t>Echosens</a:t>
            </a:r>
            <a:endParaRPr lang="en-US" sz="500" dirty="0">
              <a:solidFill>
                <a:srgbClr val="5F778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8015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838200" indent="-3810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"/>
        <a:defRPr sz="2000">
          <a:solidFill>
            <a:schemeClr val="tx1"/>
          </a:solidFill>
          <a:latin typeface="+mn-lt"/>
        </a:defRPr>
      </a:lvl2pPr>
      <a:lvl3pPr marL="1219200" indent="-3048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3pPr>
      <a:lvl4pPr marL="1676400" indent="-3048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Times" pitchFamily="18" charset="0"/>
        <a:buChar char="•"/>
        <a:defRPr sz="1600" i="1">
          <a:solidFill>
            <a:schemeClr val="bg2"/>
          </a:solidFill>
          <a:latin typeface="+mn-lt"/>
        </a:defRPr>
      </a:lvl4pPr>
      <a:lvl5pPr marL="2133600" indent="-3048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5pPr>
      <a:lvl6pPr marL="25908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6pPr>
      <a:lvl7pPr marL="30480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7pPr>
      <a:lvl8pPr marL="35052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8pPr>
      <a:lvl9pPr marL="39624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ervice@echosens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Espace réservé du numéro de diapositive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EE4BF047-004E-4B67-BD26-58863FE749BE}" type="slidenum">
              <a:rPr lang="fr-FR" altLang="fr-FR" smtClean="0">
                <a:solidFill>
                  <a:srgbClr val="FFFFFF"/>
                </a:solidFill>
                <a:ea typeface="ＭＳ Ｐゴシック" pitchFamily="34" charset="-128"/>
              </a:rPr>
              <a:pPr eaLnBrk="1" hangingPunct="1"/>
              <a:t>1</a:t>
            </a:fld>
            <a:endParaRPr lang="fr-FR" altLang="fr-FR" smtClean="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17413" name="Espace réservé du pied de page 4"/>
          <p:cNvSpPr>
            <a:spLocks noGrp="1"/>
          </p:cNvSpPr>
          <p:nvPr>
            <p:ph type="ftr" sz="quarter" idx="11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fr-FR" altLang="fr-FR" smtClean="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308264"/>
            <a:ext cx="2421082" cy="342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i="1" u="sng" dirty="0" smtClean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Symptom :</a:t>
            </a:r>
            <a:r>
              <a:rPr lang="en-US" sz="800" i="1" u="sng" smtClean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fixed image</a:t>
            </a:r>
            <a:endParaRPr lang="fr-FR" sz="800" i="1" u="sng" dirty="0">
              <a:solidFill>
                <a:schemeClr val="tx1"/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2" name="Organigramme : Données 21"/>
          <p:cNvSpPr/>
          <p:nvPr/>
        </p:nvSpPr>
        <p:spPr>
          <a:xfrm>
            <a:off x="198004" y="997527"/>
            <a:ext cx="1839191" cy="1454727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ctr">
              <a:buFont typeface="Wingdings" panose="05000000000000000000" pitchFamily="2" charset="2"/>
              <a:buChar char="à"/>
            </a:pPr>
            <a:r>
              <a:rPr lang="fr-FR" sz="800" dirty="0" err="1" smtClean="0">
                <a:solidFill>
                  <a:schemeClr val="tx1"/>
                </a:solidFill>
              </a:rPr>
              <a:t>Reinstall</a:t>
            </a:r>
            <a:r>
              <a:rPr lang="fr-FR" sz="800" dirty="0" smtClean="0">
                <a:solidFill>
                  <a:schemeClr val="tx1"/>
                </a:solidFill>
              </a:rPr>
              <a:t> the software</a:t>
            </a:r>
          </a:p>
          <a:p>
            <a:pPr algn="ctr"/>
            <a:r>
              <a:rPr lang="en-US" sz="800" dirty="0" smtClean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fr-FR" sz="800" dirty="0">
                <a:solidFill>
                  <a:schemeClr val="tx1"/>
                </a:solidFill>
              </a:rPr>
              <a:t>(</a:t>
            </a:r>
            <a:r>
              <a:rPr lang="fr-FR" sz="800" dirty="0" err="1">
                <a:solidFill>
                  <a:schemeClr val="tx1"/>
                </a:solidFill>
              </a:rPr>
              <a:t>see</a:t>
            </a:r>
            <a:r>
              <a:rPr lang="fr-FR" sz="800" dirty="0">
                <a:solidFill>
                  <a:schemeClr val="tx1"/>
                </a:solidFill>
              </a:rPr>
              <a:t> </a:t>
            </a:r>
            <a:r>
              <a:rPr lang="en-US" sz="800" dirty="0">
                <a:solidFill>
                  <a:schemeClr val="tx1"/>
                </a:solidFill>
              </a:rPr>
              <a:t>our “first level of service section”)</a:t>
            </a:r>
            <a:endParaRPr lang="fr-FR" sz="800" dirty="0">
              <a:solidFill>
                <a:schemeClr val="tx1"/>
              </a:solidFill>
            </a:endParaRPr>
          </a:p>
          <a:p>
            <a:pPr algn="ctr"/>
            <a:r>
              <a:rPr lang="fr-FR" sz="800" dirty="0" smtClean="0">
                <a:solidFill>
                  <a:schemeClr val="tx1"/>
                </a:solidFill>
              </a:rPr>
              <a:t> </a:t>
            </a:r>
            <a:endParaRPr lang="fr-FR" sz="800" dirty="0">
              <a:solidFill>
                <a:schemeClr val="tx1"/>
              </a:solidFill>
            </a:endParaRPr>
          </a:p>
          <a:p>
            <a:pPr algn="ctr"/>
            <a:endParaRPr lang="en-US" sz="800" b="1" dirty="0" smtClean="0">
              <a:solidFill>
                <a:schemeClr val="tx1"/>
              </a:solidFill>
            </a:endParaRPr>
          </a:p>
          <a:p>
            <a:pPr algn="ctr"/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25" name="Organigramme : Données 24"/>
          <p:cNvSpPr/>
          <p:nvPr/>
        </p:nvSpPr>
        <p:spPr>
          <a:xfrm>
            <a:off x="4341531" y="3310255"/>
            <a:ext cx="1839191" cy="1266186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n-US" sz="800" dirty="0" smtClean="0">
                <a:solidFill>
                  <a:schemeClr val="tx1"/>
                </a:solidFill>
              </a:rPr>
              <a:t> </a:t>
            </a:r>
            <a:r>
              <a:rPr lang="fr-FR" sz="800" dirty="0" err="1" smtClean="0">
                <a:solidFill>
                  <a:schemeClr val="tx1"/>
                </a:solidFill>
              </a:rPr>
              <a:t>reinstall</a:t>
            </a:r>
            <a:r>
              <a:rPr lang="fr-FR" sz="800" dirty="0" smtClean="0">
                <a:solidFill>
                  <a:schemeClr val="tx1"/>
                </a:solidFill>
              </a:rPr>
              <a:t> the hard </a:t>
            </a:r>
            <a:r>
              <a:rPr lang="fr-FR" sz="800" dirty="0" err="1" smtClean="0">
                <a:solidFill>
                  <a:schemeClr val="tx1"/>
                </a:solidFill>
              </a:rPr>
              <a:t>disk</a:t>
            </a:r>
            <a:r>
              <a:rPr lang="fr-FR" sz="800" dirty="0" smtClean="0">
                <a:solidFill>
                  <a:schemeClr val="tx1"/>
                </a:solidFill>
              </a:rPr>
              <a:t> or change </a:t>
            </a:r>
            <a:r>
              <a:rPr lang="fr-FR" sz="800" dirty="0" err="1" smtClean="0">
                <a:solidFill>
                  <a:schemeClr val="tx1"/>
                </a:solidFill>
              </a:rPr>
              <a:t>it</a:t>
            </a:r>
            <a:r>
              <a:rPr lang="fr-FR" sz="800" dirty="0" smtClean="0">
                <a:solidFill>
                  <a:schemeClr val="tx1"/>
                </a:solidFill>
              </a:rPr>
              <a:t> (</a:t>
            </a:r>
            <a:r>
              <a:rPr lang="fr-FR" sz="800" dirty="0" err="1" smtClean="0">
                <a:solidFill>
                  <a:schemeClr val="tx1"/>
                </a:solidFill>
              </a:rPr>
              <a:t>request</a:t>
            </a:r>
            <a:r>
              <a:rPr lang="fr-FR" sz="800" dirty="0" smtClean="0">
                <a:solidFill>
                  <a:schemeClr val="tx1"/>
                </a:solidFill>
              </a:rPr>
              <a:t> to </a:t>
            </a:r>
            <a:r>
              <a:rPr lang="fr-FR" sz="800" dirty="0" smtClean="0">
                <a:solidFill>
                  <a:schemeClr val="tx1"/>
                </a:solidFill>
                <a:hlinkClick r:id="rId2"/>
              </a:rPr>
              <a:t>service@echosens.com</a:t>
            </a:r>
            <a:r>
              <a:rPr lang="fr-FR" sz="800" dirty="0" smtClean="0">
                <a:solidFill>
                  <a:schemeClr val="tx1"/>
                </a:solidFill>
              </a:rPr>
              <a:t>)  </a:t>
            </a:r>
            <a:r>
              <a:rPr lang="en-US" sz="800" dirty="0" smtClean="0">
                <a:solidFill>
                  <a:schemeClr val="tx1"/>
                </a:solidFill>
              </a:rPr>
              <a:t>(page 33 </a:t>
            </a:r>
            <a:r>
              <a:rPr lang="en-US" sz="800" dirty="0">
                <a:solidFill>
                  <a:schemeClr val="tx1"/>
                </a:solidFill>
              </a:rPr>
              <a:t>of </a:t>
            </a:r>
            <a:r>
              <a:rPr lang="fr-FR" sz="800" dirty="0" smtClean="0">
                <a:solidFill>
                  <a:schemeClr val="tx1"/>
                </a:solidFill>
              </a:rPr>
              <a:t>E100M011manual) or </a:t>
            </a:r>
            <a:r>
              <a:rPr lang="fr-FR" sz="800" dirty="0" err="1" smtClean="0">
                <a:solidFill>
                  <a:schemeClr val="tx1"/>
                </a:solidFill>
              </a:rPr>
              <a:t>movie</a:t>
            </a:r>
            <a:r>
              <a:rPr lang="fr-FR" sz="800" dirty="0" smtClean="0">
                <a:solidFill>
                  <a:schemeClr val="tx1"/>
                </a:solidFill>
              </a:rPr>
              <a:t> 7</a:t>
            </a:r>
            <a:endParaRPr lang="fr-FR" sz="800" dirty="0">
              <a:solidFill>
                <a:schemeClr val="tx1"/>
              </a:solidFill>
            </a:endParaRPr>
          </a:p>
          <a:p>
            <a:pPr algn="ctr"/>
            <a:endParaRPr lang="fr-FR" sz="800" b="1" dirty="0">
              <a:solidFill>
                <a:schemeClr val="tx1"/>
              </a:solidFill>
            </a:endParaRPr>
          </a:p>
        </p:txBody>
      </p:sp>
      <p:sp>
        <p:nvSpPr>
          <p:cNvPr id="26" name="Organigramme : Données 25"/>
          <p:cNvSpPr/>
          <p:nvPr/>
        </p:nvSpPr>
        <p:spPr>
          <a:xfrm>
            <a:off x="7161649" y="3674310"/>
            <a:ext cx="2058551" cy="1171918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n-US" sz="800" dirty="0" smtClean="0">
                <a:solidFill>
                  <a:schemeClr val="tx1"/>
                </a:solidFill>
              </a:rPr>
              <a:t> </a:t>
            </a:r>
            <a:r>
              <a:rPr lang="en-US" sz="8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800" dirty="0">
                <a:solidFill>
                  <a:schemeClr val="tx1"/>
                </a:solidFill>
              </a:rPr>
              <a:t>if needed reconnect </a:t>
            </a:r>
            <a:r>
              <a:rPr lang="fr-FR" sz="800" dirty="0">
                <a:solidFill>
                  <a:schemeClr val="tx1"/>
                </a:solidFill>
              </a:rPr>
              <a:t>or replace the </a:t>
            </a:r>
            <a:r>
              <a:rPr lang="fr-FR" sz="800" dirty="0" err="1">
                <a:solidFill>
                  <a:schemeClr val="tx1"/>
                </a:solidFill>
              </a:rPr>
              <a:t>mother</a:t>
            </a:r>
            <a:r>
              <a:rPr lang="fr-FR" sz="800" dirty="0">
                <a:solidFill>
                  <a:schemeClr val="tx1"/>
                </a:solidFill>
              </a:rPr>
              <a:t> </a:t>
            </a:r>
            <a:r>
              <a:rPr lang="fr-FR" sz="800" dirty="0" err="1">
                <a:solidFill>
                  <a:schemeClr val="tx1"/>
                </a:solidFill>
              </a:rPr>
              <a:t>board</a:t>
            </a:r>
            <a:r>
              <a:rPr lang="fr-FR" sz="800" dirty="0">
                <a:solidFill>
                  <a:schemeClr val="tx1"/>
                </a:solidFill>
              </a:rPr>
              <a:t> </a:t>
            </a:r>
            <a:r>
              <a:rPr lang="en-US" sz="800" dirty="0">
                <a:solidFill>
                  <a:schemeClr val="tx1"/>
                </a:solidFill>
              </a:rPr>
              <a:t>(page </a:t>
            </a:r>
            <a:r>
              <a:rPr lang="en-US" sz="800" dirty="0" smtClean="0">
                <a:solidFill>
                  <a:schemeClr val="tx1"/>
                </a:solidFill>
              </a:rPr>
              <a:t>32 </a:t>
            </a:r>
            <a:r>
              <a:rPr lang="en-US" sz="800" dirty="0">
                <a:solidFill>
                  <a:schemeClr val="tx1"/>
                </a:solidFill>
              </a:rPr>
              <a:t>of </a:t>
            </a:r>
            <a:r>
              <a:rPr lang="fr-FR" sz="800" dirty="0" smtClean="0">
                <a:solidFill>
                  <a:schemeClr val="tx1"/>
                </a:solidFill>
              </a:rPr>
              <a:t>E100M011 </a:t>
            </a:r>
            <a:r>
              <a:rPr lang="fr-FR" sz="800" dirty="0" err="1">
                <a:solidFill>
                  <a:schemeClr val="tx1"/>
                </a:solidFill>
              </a:rPr>
              <a:t>manual</a:t>
            </a:r>
            <a:r>
              <a:rPr lang="en-US" sz="800" dirty="0" smtClean="0">
                <a:solidFill>
                  <a:schemeClr val="tx1"/>
                </a:solidFill>
              </a:rPr>
              <a:t>) or movie 6</a:t>
            </a:r>
            <a:endParaRPr lang="en-US" sz="800" dirty="0">
              <a:solidFill>
                <a:schemeClr val="tx1"/>
              </a:solidFill>
            </a:endParaRPr>
          </a:p>
          <a:p>
            <a:pPr algn="ctr"/>
            <a:endParaRPr lang="fr-FR" sz="800" dirty="0">
              <a:solidFill>
                <a:schemeClr val="tx1"/>
              </a:solidFill>
            </a:endParaRPr>
          </a:p>
          <a:p>
            <a:pPr algn="ctr"/>
            <a:endParaRPr lang="fr-FR" sz="800" dirty="0">
              <a:solidFill>
                <a:schemeClr val="tx1"/>
              </a:solidFill>
            </a:endParaRPr>
          </a:p>
          <a:p>
            <a:pPr algn="ctr"/>
            <a:endParaRPr lang="en-US" sz="800" b="1" dirty="0" smtClean="0">
              <a:solidFill>
                <a:schemeClr val="tx1"/>
              </a:solidFill>
            </a:endParaRPr>
          </a:p>
          <a:p>
            <a:pPr algn="ctr"/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30" name="Organigramme : Terminateur 29"/>
          <p:cNvSpPr/>
          <p:nvPr/>
        </p:nvSpPr>
        <p:spPr>
          <a:xfrm>
            <a:off x="501375" y="3943348"/>
            <a:ext cx="820882" cy="135079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i="1" u="sng" dirty="0" err="1" smtClean="0">
                <a:solidFill>
                  <a:schemeClr val="tx1"/>
                </a:solidFill>
              </a:rPr>
              <a:t>unsolved</a:t>
            </a:r>
            <a:endParaRPr lang="fr-FR" sz="800" i="1" u="sng" dirty="0">
              <a:solidFill>
                <a:schemeClr val="tx1"/>
              </a:solidFill>
            </a:endParaRPr>
          </a:p>
        </p:txBody>
      </p:sp>
      <p:sp>
        <p:nvSpPr>
          <p:cNvPr id="31" name="Organigramme : Terminateur 30"/>
          <p:cNvSpPr/>
          <p:nvPr/>
        </p:nvSpPr>
        <p:spPr>
          <a:xfrm>
            <a:off x="6243785" y="4192729"/>
            <a:ext cx="820882" cy="135079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i="1" u="sng" dirty="0" err="1" smtClean="0">
                <a:solidFill>
                  <a:schemeClr val="tx1"/>
                </a:solidFill>
              </a:rPr>
              <a:t>unsolved</a:t>
            </a:r>
            <a:endParaRPr lang="fr-FR" sz="800" i="1" u="sng" dirty="0">
              <a:solidFill>
                <a:schemeClr val="tx1"/>
              </a:solidFill>
            </a:endParaRPr>
          </a:p>
        </p:txBody>
      </p:sp>
      <p:cxnSp>
        <p:nvCxnSpPr>
          <p:cNvPr id="29" name="Connecteur en angle 28"/>
          <p:cNvCxnSpPr>
            <a:stCxn id="22" idx="3"/>
            <a:endCxn id="30" idx="1"/>
          </p:cNvCxnSpPr>
          <p:nvPr/>
        </p:nvCxnSpPr>
        <p:spPr>
          <a:xfrm rot="5400000">
            <a:off x="-61789" y="3015419"/>
            <a:ext cx="1558634" cy="432305"/>
          </a:xfrm>
          <a:prstGeom prst="bentConnector4">
            <a:avLst>
              <a:gd name="adj1" fmla="val 47833"/>
              <a:gd name="adj2" fmla="val 15287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avec flèche 43"/>
          <p:cNvCxnSpPr/>
          <p:nvPr/>
        </p:nvCxnSpPr>
        <p:spPr>
          <a:xfrm flipV="1">
            <a:off x="3039819" y="4010888"/>
            <a:ext cx="1403491" cy="148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/>
          <p:cNvCxnSpPr>
            <a:stCxn id="25" idx="0"/>
          </p:cNvCxnSpPr>
          <p:nvPr/>
        </p:nvCxnSpPr>
        <p:spPr>
          <a:xfrm flipH="1" flipV="1">
            <a:off x="5403273" y="1369868"/>
            <a:ext cx="41773" cy="19403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avec flèche 47"/>
          <p:cNvCxnSpPr>
            <a:stCxn id="31" idx="3"/>
            <a:endCxn id="26" idx="2"/>
          </p:cNvCxnSpPr>
          <p:nvPr/>
        </p:nvCxnSpPr>
        <p:spPr>
          <a:xfrm>
            <a:off x="7064667" y="4260269"/>
            <a:ext cx="30283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Organigramme : Terminateur 62"/>
          <p:cNvSpPr/>
          <p:nvPr/>
        </p:nvSpPr>
        <p:spPr>
          <a:xfrm>
            <a:off x="10761518" y="1234789"/>
            <a:ext cx="820882" cy="135079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i="1" u="sng" dirty="0" err="1" smtClean="0">
                <a:solidFill>
                  <a:schemeClr val="tx1"/>
                </a:solidFill>
              </a:rPr>
              <a:t>solved</a:t>
            </a:r>
            <a:endParaRPr lang="fr-FR" sz="800" i="1" u="sng" dirty="0">
              <a:solidFill>
                <a:schemeClr val="tx1"/>
              </a:solidFill>
            </a:endParaRPr>
          </a:p>
        </p:txBody>
      </p:sp>
      <p:cxnSp>
        <p:nvCxnSpPr>
          <p:cNvPr id="62" name="Connecteur droit avec flèche 61"/>
          <p:cNvCxnSpPr/>
          <p:nvPr/>
        </p:nvCxnSpPr>
        <p:spPr>
          <a:xfrm flipV="1">
            <a:off x="1789664" y="1278948"/>
            <a:ext cx="8908242" cy="1575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08" name="ZoneTexte 17407"/>
          <p:cNvSpPr txBox="1"/>
          <p:nvPr/>
        </p:nvSpPr>
        <p:spPr>
          <a:xfrm>
            <a:off x="624609" y="661326"/>
            <a:ext cx="1610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ACTIONS</a:t>
            </a:r>
            <a:endParaRPr lang="fr-FR" dirty="0"/>
          </a:p>
        </p:txBody>
      </p:sp>
      <p:sp>
        <p:nvSpPr>
          <p:cNvPr id="34" name="Organigramme : Données 33"/>
          <p:cNvSpPr/>
          <p:nvPr/>
        </p:nvSpPr>
        <p:spPr>
          <a:xfrm>
            <a:off x="1385320" y="3460170"/>
            <a:ext cx="1839191" cy="1101436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ctr">
              <a:buFont typeface="Wingdings" panose="05000000000000000000" pitchFamily="2" charset="2"/>
              <a:buChar char="à"/>
            </a:pPr>
            <a:r>
              <a:rPr lang="fr-FR" sz="800" dirty="0" smtClean="0">
                <a:solidFill>
                  <a:schemeClr val="tx1"/>
                </a:solidFill>
              </a:rPr>
              <a:t>If impossible </a:t>
            </a:r>
            <a:r>
              <a:rPr lang="fr-FR" sz="800" dirty="0" err="1" smtClean="0">
                <a:solidFill>
                  <a:schemeClr val="tx1"/>
                </a:solidFill>
              </a:rPr>
              <a:t>see</a:t>
            </a:r>
            <a:r>
              <a:rPr lang="fr-FR" sz="800" dirty="0" smtClean="0">
                <a:solidFill>
                  <a:schemeClr val="tx1"/>
                </a:solidFill>
              </a:rPr>
              <a:t> « impossible to </a:t>
            </a:r>
            <a:r>
              <a:rPr lang="fr-FR" sz="800" dirty="0" err="1" smtClean="0">
                <a:solidFill>
                  <a:schemeClr val="tx1"/>
                </a:solidFill>
              </a:rPr>
              <a:t>reinstall</a:t>
            </a:r>
            <a:r>
              <a:rPr lang="fr-FR" sz="800" dirty="0" smtClean="0">
                <a:solidFill>
                  <a:schemeClr val="tx1"/>
                </a:solidFill>
              </a:rPr>
              <a:t> software page »</a:t>
            </a:r>
            <a:endParaRPr lang="fr-FR" sz="800" dirty="0">
              <a:solidFill>
                <a:schemeClr val="tx1"/>
              </a:solidFill>
            </a:endParaRPr>
          </a:p>
          <a:p>
            <a:pPr algn="ctr"/>
            <a:r>
              <a:rPr lang="fr-FR" sz="800" dirty="0" smtClean="0">
                <a:solidFill>
                  <a:schemeClr val="tx1"/>
                </a:solidFill>
              </a:rPr>
              <a:t> </a:t>
            </a:r>
            <a:endParaRPr lang="fr-FR" sz="800" dirty="0">
              <a:solidFill>
                <a:schemeClr val="tx1"/>
              </a:solidFill>
            </a:endParaRPr>
          </a:p>
          <a:p>
            <a:pPr algn="ctr"/>
            <a:endParaRPr lang="en-US" sz="800" b="1" dirty="0" smtClean="0">
              <a:solidFill>
                <a:schemeClr val="tx1"/>
              </a:solidFill>
            </a:endParaRPr>
          </a:p>
          <a:p>
            <a:pPr algn="ctr"/>
            <a:endParaRPr lang="fr-FR" sz="800" dirty="0">
              <a:solidFill>
                <a:schemeClr val="tx1"/>
              </a:solidFill>
            </a:endParaRPr>
          </a:p>
        </p:txBody>
      </p:sp>
      <p:cxnSp>
        <p:nvCxnSpPr>
          <p:cNvPr id="47" name="Connecteur droit avec flèche 46"/>
          <p:cNvCxnSpPr/>
          <p:nvPr/>
        </p:nvCxnSpPr>
        <p:spPr>
          <a:xfrm>
            <a:off x="7064667" y="4260268"/>
            <a:ext cx="30283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avec flèche 50"/>
          <p:cNvCxnSpPr/>
          <p:nvPr/>
        </p:nvCxnSpPr>
        <p:spPr>
          <a:xfrm>
            <a:off x="5940948" y="4225627"/>
            <a:ext cx="30283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avec flèche 51"/>
          <p:cNvCxnSpPr>
            <a:endCxn id="34" idx="2"/>
          </p:cNvCxnSpPr>
          <p:nvPr/>
        </p:nvCxnSpPr>
        <p:spPr>
          <a:xfrm flipV="1">
            <a:off x="1322257" y="4010888"/>
            <a:ext cx="246982" cy="74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/>
          <p:nvPr/>
        </p:nvCxnSpPr>
        <p:spPr>
          <a:xfrm flipH="1" flipV="1">
            <a:off x="8269379" y="1357745"/>
            <a:ext cx="41774" cy="23361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051501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nde verticale">
  <a:themeElements>
    <a:clrScheme name="Bande verticale 1">
      <a:dk1>
        <a:srgbClr val="101F31"/>
      </a:dk1>
      <a:lt1>
        <a:srgbClr val="FFFFFF"/>
      </a:lt1>
      <a:dk2>
        <a:srgbClr val="92A7B0"/>
      </a:dk2>
      <a:lt2>
        <a:srgbClr val="5F778F"/>
      </a:lt2>
      <a:accent1>
        <a:srgbClr val="CFDADC"/>
      </a:accent1>
      <a:accent2>
        <a:srgbClr val="E37823"/>
      </a:accent2>
      <a:accent3>
        <a:srgbClr val="FFFFFF"/>
      </a:accent3>
      <a:accent4>
        <a:srgbClr val="0C1928"/>
      </a:accent4>
      <a:accent5>
        <a:srgbClr val="E4EAEB"/>
      </a:accent5>
      <a:accent6>
        <a:srgbClr val="CE6C1F"/>
      </a:accent6>
      <a:hlink>
        <a:srgbClr val="2B5797"/>
      </a:hlink>
      <a:folHlink>
        <a:srgbClr val="6788CA"/>
      </a:folHlink>
    </a:clrScheme>
    <a:fontScheme name="Bande vertica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nde verticale 1">
        <a:dk1>
          <a:srgbClr val="101F31"/>
        </a:dk1>
        <a:lt1>
          <a:srgbClr val="FFFFFF"/>
        </a:lt1>
        <a:dk2>
          <a:srgbClr val="92A7B0"/>
        </a:dk2>
        <a:lt2>
          <a:srgbClr val="5F778F"/>
        </a:lt2>
        <a:accent1>
          <a:srgbClr val="CFDADC"/>
        </a:accent1>
        <a:accent2>
          <a:srgbClr val="E37823"/>
        </a:accent2>
        <a:accent3>
          <a:srgbClr val="FFFFFF"/>
        </a:accent3>
        <a:accent4>
          <a:srgbClr val="0C1928"/>
        </a:accent4>
        <a:accent5>
          <a:srgbClr val="E4EAEB"/>
        </a:accent5>
        <a:accent6>
          <a:srgbClr val="CE6C1F"/>
        </a:accent6>
        <a:hlink>
          <a:srgbClr val="2B5797"/>
        </a:hlink>
        <a:folHlink>
          <a:srgbClr val="6788C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69</Words>
  <Application>Microsoft Office PowerPoint</Application>
  <PresentationFormat>Grand écran</PresentationFormat>
  <Paragraphs>15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Times</vt:lpstr>
      <vt:lpstr>Verdana</vt:lpstr>
      <vt:lpstr>Wingdings</vt:lpstr>
      <vt:lpstr>Bande verticale</vt:lpstr>
      <vt:lpstr>Présentation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Olivier Boschat</dc:creator>
  <cp:lastModifiedBy>Olivier Boschat</cp:lastModifiedBy>
  <cp:revision>35</cp:revision>
  <dcterms:created xsi:type="dcterms:W3CDTF">2014-08-10T15:05:08Z</dcterms:created>
  <dcterms:modified xsi:type="dcterms:W3CDTF">2014-11-15T19:35:09Z</dcterms:modified>
</cp:coreProperties>
</file>