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Critical updates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396009" y="1849583"/>
            <a:ext cx="1839191" cy="182360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In case of on site preventive maintenance or repair at ECHOSENS distributor s site preform the </a:t>
            </a:r>
            <a:r>
              <a:rPr lang="en-US" sz="800" b="1" dirty="0">
                <a:solidFill>
                  <a:schemeClr val="tx1"/>
                </a:solidFill>
              </a:rPr>
              <a:t>modifications listed </a:t>
            </a:r>
            <a:r>
              <a:rPr lang="en-US" sz="800" b="1" dirty="0">
                <a:solidFill>
                  <a:schemeClr val="tx1"/>
                </a:solidFill>
              </a:rPr>
              <a:t>in “FS502 critical </a:t>
            </a:r>
            <a:r>
              <a:rPr lang="en-US" sz="800" b="1" dirty="0" smtClean="0">
                <a:solidFill>
                  <a:schemeClr val="tx1"/>
                </a:solidFill>
              </a:rPr>
              <a:t>modifications”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562359" y="294842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>
            <a:endCxn id="63" idx="1"/>
          </p:cNvCxnSpPr>
          <p:nvPr/>
        </p:nvCxnSpPr>
        <p:spPr>
          <a:xfrm flipV="1">
            <a:off x="2064558" y="3015960"/>
            <a:ext cx="8497801" cy="67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29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30</cp:revision>
  <dcterms:created xsi:type="dcterms:W3CDTF">2014-08-10T15:05:08Z</dcterms:created>
  <dcterms:modified xsi:type="dcterms:W3CDTF">2014-10-15T15:58:43Z</dcterms:modified>
</cp:coreProperties>
</file>