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Symptom:white</a:t>
            </a:r>
            <a:r>
              <a:rPr lang="en-US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screen when turning ON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11014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the connection of the motherboard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Reconnect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it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421082" y="1684832"/>
            <a:ext cx="1839191" cy="138048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</a:t>
            </a:r>
            <a:r>
              <a:rPr lang="fr-FR" sz="800" b="1" dirty="0" err="1" smtClean="0">
                <a:solidFill>
                  <a:schemeClr val="tx1"/>
                </a:solidFill>
              </a:rPr>
              <a:t>video</a:t>
            </a:r>
            <a:r>
              <a:rPr lang="fr-FR" sz="800" b="1" dirty="0" smtClean="0">
                <a:solidFill>
                  <a:schemeClr val="tx1"/>
                </a:solidFill>
              </a:rPr>
              <a:t> output of the </a:t>
            </a:r>
            <a:r>
              <a:rPr lang="fr-FR" sz="800" b="1" dirty="0" err="1" smtClean="0">
                <a:solidFill>
                  <a:schemeClr val="tx1"/>
                </a:solidFill>
              </a:rPr>
              <a:t>motherboard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replace 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mother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board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(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see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page 32 of E100M011 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technical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manual</a:t>
            </a:r>
            <a:r>
              <a:rPr lang="fr-FR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or </a:t>
            </a:r>
            <a:r>
              <a:rPr lang="fr-FR" sz="8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movie</a:t>
            </a:r>
            <a:r>
              <a:rPr lang="fr-FR" sz="800" smtClean="0">
                <a:solidFill>
                  <a:schemeClr val="tx1"/>
                </a:solidFill>
                <a:sym typeface="Wingdings" panose="05000000000000000000" pitchFamily="2" charset="2"/>
              </a:rPr>
              <a:t> 6</a:t>
            </a:r>
            <a:r>
              <a:rPr lang="fr-FR" sz="800" b="1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endParaRPr lang="fr-FR" sz="800" b="1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954620" y="2710722"/>
            <a:ext cx="2058551" cy="132224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</a:t>
            </a:r>
            <a:r>
              <a:rPr lang="fr-FR" sz="800" b="1" dirty="0" err="1" smtClean="0">
                <a:solidFill>
                  <a:schemeClr val="tx1"/>
                </a:solidFill>
              </a:rPr>
              <a:t>connector</a:t>
            </a:r>
            <a:r>
              <a:rPr lang="fr-FR" sz="800" b="1" dirty="0" smtClean="0">
                <a:solidFill>
                  <a:schemeClr val="tx1"/>
                </a:solidFill>
              </a:rPr>
              <a:t> HE15 zone PC of the power </a:t>
            </a:r>
            <a:r>
              <a:rPr lang="fr-FR" sz="800" b="1" dirty="0" err="1" smtClean="0">
                <a:solidFill>
                  <a:schemeClr val="tx1"/>
                </a:solidFill>
              </a:rPr>
              <a:t>supply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Reconnect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it</a:t>
            </a:r>
            <a:r>
              <a:rPr lang="fr-FR" sz="800" dirty="0" smtClean="0">
                <a:solidFill>
                  <a:schemeClr val="tx1"/>
                </a:solidFill>
              </a:rPr>
              <a:t> or change power module (</a:t>
            </a:r>
            <a:r>
              <a:rPr lang="fr-FR" sz="800" dirty="0" err="1" smtClean="0">
                <a:solidFill>
                  <a:schemeClr val="tx1"/>
                </a:solidFill>
              </a:rPr>
              <a:t>see</a:t>
            </a:r>
            <a:r>
              <a:rPr lang="fr-FR" sz="800" dirty="0">
                <a:solidFill>
                  <a:schemeClr val="tx1"/>
                </a:solidFill>
              </a:rPr>
              <a:t> page 48 of </a:t>
            </a:r>
            <a:r>
              <a:rPr lang="fr-FR" sz="800" dirty="0" smtClean="0">
                <a:solidFill>
                  <a:schemeClr val="tx1"/>
                </a:solidFill>
              </a:rPr>
              <a:t>E100M011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r>
              <a:rPr lang="fr-FR" sz="800" dirty="0" smtClean="0">
                <a:solidFill>
                  <a:schemeClr val="tx1"/>
                </a:solidFill>
              </a:rPr>
              <a:t>)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1013230" y="2019413"/>
            <a:ext cx="280551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341950" y="2880125"/>
            <a:ext cx="238987" cy="6093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  <a:endCxn id="25" idx="2"/>
          </p:cNvCxnSpPr>
          <p:nvPr/>
        </p:nvCxnSpPr>
        <p:spPr>
          <a:xfrm flipV="1">
            <a:off x="2194213" y="2375075"/>
            <a:ext cx="410788" cy="4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3524597" y="1425288"/>
            <a:ext cx="0" cy="2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>
            <a:off x="4587011" y="3304305"/>
            <a:ext cx="573464" cy="67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83896" y="1369868"/>
            <a:ext cx="0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67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25</cp:revision>
  <dcterms:created xsi:type="dcterms:W3CDTF">2014-08-10T15:05:08Z</dcterms:created>
  <dcterms:modified xsi:type="dcterms:W3CDTF">2014-10-16T09:42:34Z</dcterms:modified>
</cp:coreProperties>
</file>