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Symptom:white</a:t>
            </a:r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screen when turning 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connection of the motherboard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3804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video</a:t>
            </a:r>
            <a:r>
              <a:rPr lang="fr-FR" sz="800" b="1" dirty="0" smtClean="0">
                <a:solidFill>
                  <a:schemeClr val="tx1"/>
                </a:solidFill>
              </a:rPr>
              <a:t> output of the </a:t>
            </a:r>
            <a:r>
              <a:rPr lang="fr-FR" sz="800" b="1" dirty="0" err="1" smtClean="0">
                <a:solidFill>
                  <a:schemeClr val="tx1"/>
                </a:solidFill>
              </a:rPr>
              <a:t>motherboard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replace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mother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board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(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32 of E100M011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or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movie</a:t>
            </a:r>
            <a:r>
              <a:rPr lang="fr-FR" sz="800" smtClean="0">
                <a:solidFill>
                  <a:schemeClr val="tx1"/>
                </a:solidFill>
                <a:sym typeface="Wingdings" panose="05000000000000000000" pitchFamily="2" charset="2"/>
              </a:rPr>
              <a:t> 6</a:t>
            </a:r>
            <a:r>
              <a:rPr lang="fr-FR" sz="800" b="1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fr-FR" sz="800" b="1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54620" y="2710722"/>
            <a:ext cx="2058551" cy="132224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connector</a:t>
            </a:r>
            <a:r>
              <a:rPr lang="fr-FR" sz="800" b="1" dirty="0" smtClean="0">
                <a:solidFill>
                  <a:schemeClr val="tx1"/>
                </a:solidFill>
              </a:rPr>
              <a:t> HE15 zone PC of the power </a:t>
            </a:r>
            <a:r>
              <a:rPr lang="fr-FR" sz="800" b="1" dirty="0" err="1" smtClean="0">
                <a:solidFill>
                  <a:schemeClr val="tx1"/>
                </a:solidFill>
              </a:rPr>
              <a:t>supply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 smtClean="0">
                <a:solidFill>
                  <a:schemeClr val="tx1"/>
                </a:solidFill>
              </a:rPr>
              <a:t> or change power module (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>
                <a:solidFill>
                  <a:schemeClr val="tx1"/>
                </a:solidFill>
              </a:rPr>
              <a:t> page 48 of </a:t>
            </a:r>
            <a:r>
              <a:rPr lang="fr-FR" sz="800" dirty="0" smtClean="0">
                <a:solidFill>
                  <a:schemeClr val="tx1"/>
                </a:solidFill>
              </a:rPr>
              <a:t>E100M011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fr-FR" sz="800" dirty="0" smtClean="0">
                <a:solidFill>
                  <a:schemeClr val="tx1"/>
                </a:solidFill>
              </a:rPr>
              <a:t>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1013230" y="2019413"/>
            <a:ext cx="280551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341950" y="2880125"/>
            <a:ext cx="238987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375075"/>
            <a:ext cx="410788" cy="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>
            <a:off x="4587011" y="3304305"/>
            <a:ext cx="573464" cy="67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67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25</cp:revision>
  <dcterms:created xsi:type="dcterms:W3CDTF">2014-08-10T15:05:08Z</dcterms:created>
  <dcterms:modified xsi:type="dcterms:W3CDTF">2014-10-16T09:42:34Z</dcterms:modified>
</cp:coreProperties>
</file>