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 instruments turn on but nothing on the screen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software 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Exchange </a:t>
            </a:r>
            <a:r>
              <a:rPr lang="fr-FR" sz="800" dirty="0" err="1" smtClean="0">
                <a:solidFill>
                  <a:schemeClr val="tx1"/>
                </a:solidFill>
              </a:rPr>
              <a:t>coverglass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page </a:t>
            </a:r>
            <a:r>
              <a:rPr lang="fr-FR" sz="800" dirty="0" smtClean="0">
                <a:solidFill>
                  <a:schemeClr val="tx1"/>
                </a:solidFill>
              </a:rPr>
              <a:t>35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smtClean="0">
                <a:solidFill>
                  <a:schemeClr val="tx1"/>
                </a:solidFill>
              </a:rPr>
              <a:t>of </a:t>
            </a:r>
            <a:r>
              <a:rPr lang="fr-FR" sz="800">
                <a:solidFill>
                  <a:schemeClr val="tx1"/>
                </a:solidFill>
                <a:sym typeface="Wingdings" panose="05000000000000000000" pitchFamily="2" charset="2"/>
              </a:rPr>
              <a:t>E330M005_1</a:t>
            </a:r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649682"/>
            <a:ext cx="2058551" cy="132224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Change the PV3(page </a:t>
            </a:r>
            <a:r>
              <a:rPr lang="en-US" sz="800" dirty="0" smtClean="0">
                <a:solidFill>
                  <a:schemeClr val="tx1"/>
                </a:solidFill>
              </a:rPr>
              <a:t>16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E330M005_1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1013230" y="2019413"/>
            <a:ext cx="280551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84800" y="2822975"/>
            <a:ext cx="353287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17925"/>
            <a:ext cx="410788" cy="61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32593" cy="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31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28</cp:revision>
  <dcterms:created xsi:type="dcterms:W3CDTF">2014-08-10T15:05:08Z</dcterms:created>
  <dcterms:modified xsi:type="dcterms:W3CDTF">2016-09-22T09:34:31Z</dcterms:modified>
</cp:coreProperties>
</file>