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2133600" y="3276600"/>
            <a:ext cx="8940800" cy="0"/>
          </a:xfrm>
          <a:prstGeom prst="line">
            <a:avLst/>
          </a:prstGeom>
          <a:noFill/>
          <a:ln w="444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–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1981200"/>
            <a:ext cx="904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Cliquez et modifiez le titre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505200"/>
            <a:ext cx="9042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Cliquez pour modifier le style des sous-titres du masque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2FF6-F70A-4806-A45B-242B3D33CB81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4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1EBF-2D7C-4C60-A186-6F19B7AFBB22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8052011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8126-B27D-43E3-B77E-038D0AB182B6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527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AF8D2-FFE7-4C81-A4FE-CB4E9C5BB34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3899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422400" y="1066800"/>
            <a:ext cx="10221384" cy="49530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1035-7015-4249-8117-C0980989BA05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803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B8486-5BC5-41BE-BA71-200D69301D8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516247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1727E-7E6C-4463-9B9F-C1515890658E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657172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370F-8042-4A35-8F7A-444769D27B13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17926979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57306-60B8-4690-9BAF-F585E099B68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8009040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2401" y="22860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422401" y="42291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8394B-939B-4E0A-8C84-A319EAE07B0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90763798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27" name="AutoShape 3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1066800"/>
            <a:ext cx="102213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2286000"/>
            <a:ext cx="1022138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28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042F2D6-1620-4E45-B0C9-B0AE2EE7AD09}" type="slidenum">
              <a:rPr lang="fr-F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pic>
        <p:nvPicPr>
          <p:cNvPr id="4104" name="Picture 8" descr="logoEShNG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30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1" y="60326"/>
            <a:ext cx="152188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0160000" y="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0"/>
            <a:ext cx="22352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none" lIns="162000" tIns="5400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 i="1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 flipH="1">
            <a:off x="0" y="304800"/>
            <a:ext cx="12192000" cy="228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- 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"/>
        <a:defRPr sz="2000">
          <a:solidFill>
            <a:schemeClr val="tx1"/>
          </a:solidFill>
          <a:latin typeface="+mn-lt"/>
        </a:defRPr>
      </a:lvl2pPr>
      <a:lvl3pPr marL="1219200" indent="-3048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76400" indent="-304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1600" i="1">
          <a:solidFill>
            <a:schemeClr val="bg2"/>
          </a:solidFill>
          <a:latin typeface="+mn-lt"/>
        </a:defRPr>
      </a:lvl4pPr>
      <a:lvl5pPr marL="2133600" indent="-3048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5pPr>
      <a:lvl6pPr marL="25908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6pPr>
      <a:lvl7pPr marL="30480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7pPr>
      <a:lvl8pPr marL="35052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8pPr>
      <a:lvl9pPr marL="39624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E4BF047-004E-4B67-BD26-58863FE749BE}" type="slidenum">
              <a:rPr lang="fr-FR" altLang="fr-FR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1</a:t>
            </a:fld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7413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08264"/>
            <a:ext cx="2421082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i="1" u="sng" dirty="0" err="1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the</a:t>
            </a:r>
            <a:r>
              <a:rPr lang="en-US" sz="800" i="1" u="sng" dirty="0" err="1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Symptom</a:t>
            </a:r>
            <a:r>
              <a:rPr lang="en-US" sz="800" i="1" u="sng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800" i="1" u="sng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en-US" sz="800" i="1" u="sng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rear cover screws difficult to remove</a:t>
            </a:r>
            <a:endParaRPr lang="fr-FR" sz="800" i="1" u="sng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rganigramme : Données 21"/>
          <p:cNvSpPr/>
          <p:nvPr/>
        </p:nvSpPr>
        <p:spPr>
          <a:xfrm>
            <a:off x="198004" y="997528"/>
            <a:ext cx="1839191" cy="110143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>
                <a:solidFill>
                  <a:schemeClr val="tx1"/>
                </a:solidFill>
              </a:rPr>
              <a:t>Read </a:t>
            </a:r>
            <a:r>
              <a:rPr lang="fr-FR" sz="800" dirty="0" err="1">
                <a:solidFill>
                  <a:schemeClr val="tx1"/>
                </a:solidFill>
              </a:rPr>
              <a:t>technical</a:t>
            </a:r>
            <a:r>
              <a:rPr lang="fr-FR" sz="800" dirty="0">
                <a:solidFill>
                  <a:schemeClr val="tx1"/>
                </a:solidFill>
              </a:rPr>
              <a:t> note </a:t>
            </a:r>
            <a:r>
              <a:rPr lang="fr-FR" sz="800" dirty="0" smtClean="0">
                <a:solidFill>
                  <a:schemeClr val="tx1"/>
                </a:solidFill>
              </a:rPr>
              <a:t>52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smtClean="0">
                <a:solidFill>
                  <a:schemeClr val="tx1"/>
                </a:solidFill>
              </a:rPr>
              <a:t>and </a:t>
            </a:r>
            <a:r>
              <a:rPr lang="fr-FR" sz="800" dirty="0" err="1">
                <a:solidFill>
                  <a:schemeClr val="tx1"/>
                </a:solidFill>
              </a:rPr>
              <a:t>apply</a:t>
            </a:r>
            <a:r>
              <a:rPr lang="fr-FR" sz="800" dirty="0">
                <a:solidFill>
                  <a:schemeClr val="tx1"/>
                </a:solidFill>
              </a:rPr>
              <a:t> curative action</a:t>
            </a: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63" name="Organigramme : Terminateur 62"/>
          <p:cNvSpPr/>
          <p:nvPr/>
        </p:nvSpPr>
        <p:spPr>
          <a:xfrm>
            <a:off x="10761518" y="1234789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62" name="Connecteur droit avec flèche 61"/>
          <p:cNvCxnSpPr/>
          <p:nvPr/>
        </p:nvCxnSpPr>
        <p:spPr>
          <a:xfrm flipV="1">
            <a:off x="1789664" y="1278948"/>
            <a:ext cx="8908242" cy="157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08" name="ZoneTexte 17407"/>
          <p:cNvSpPr txBox="1"/>
          <p:nvPr/>
        </p:nvSpPr>
        <p:spPr>
          <a:xfrm>
            <a:off x="624609" y="661326"/>
            <a:ext cx="161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ACTIONS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0515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 verticale">
  <a:themeElements>
    <a:clrScheme name="Bande verticale 1">
      <a:dk1>
        <a:srgbClr val="101F31"/>
      </a:dk1>
      <a:lt1>
        <a:srgbClr val="FFFFFF"/>
      </a:lt1>
      <a:dk2>
        <a:srgbClr val="92A7B0"/>
      </a:dk2>
      <a:lt2>
        <a:srgbClr val="5F778F"/>
      </a:lt2>
      <a:accent1>
        <a:srgbClr val="CFDADC"/>
      </a:accent1>
      <a:accent2>
        <a:srgbClr val="E37823"/>
      </a:accent2>
      <a:accent3>
        <a:srgbClr val="FFFFFF"/>
      </a:accent3>
      <a:accent4>
        <a:srgbClr val="0C1928"/>
      </a:accent4>
      <a:accent5>
        <a:srgbClr val="E4EAEB"/>
      </a:accent5>
      <a:accent6>
        <a:srgbClr val="CE6C1F"/>
      </a:accent6>
      <a:hlink>
        <a:srgbClr val="2B5797"/>
      </a:hlink>
      <a:folHlink>
        <a:srgbClr val="6788CA"/>
      </a:folHlink>
    </a:clrScheme>
    <a:fontScheme name="Bande vertica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nde verticale 1">
        <a:dk1>
          <a:srgbClr val="101F31"/>
        </a:dk1>
        <a:lt1>
          <a:srgbClr val="FFFFFF"/>
        </a:lt1>
        <a:dk2>
          <a:srgbClr val="92A7B0"/>
        </a:dk2>
        <a:lt2>
          <a:srgbClr val="5F778F"/>
        </a:lt2>
        <a:accent1>
          <a:srgbClr val="CFDADC"/>
        </a:accent1>
        <a:accent2>
          <a:srgbClr val="E37823"/>
        </a:accent2>
        <a:accent3>
          <a:srgbClr val="FFFFFF"/>
        </a:accent3>
        <a:accent4>
          <a:srgbClr val="0C1928"/>
        </a:accent4>
        <a:accent5>
          <a:srgbClr val="E4EAEB"/>
        </a:accent5>
        <a:accent6>
          <a:srgbClr val="CE6C1F"/>
        </a:accent6>
        <a:hlink>
          <a:srgbClr val="2B5797"/>
        </a:hlink>
        <a:folHlink>
          <a:srgbClr val="6788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19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Times</vt:lpstr>
      <vt:lpstr>Verdana</vt:lpstr>
      <vt:lpstr>Wingdings</vt:lpstr>
      <vt:lpstr>Bande verticale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Boschat</dc:creator>
  <cp:lastModifiedBy>Olivier Boschat</cp:lastModifiedBy>
  <cp:revision>29</cp:revision>
  <dcterms:created xsi:type="dcterms:W3CDTF">2014-08-10T15:05:08Z</dcterms:created>
  <dcterms:modified xsi:type="dcterms:W3CDTF">2017-12-14T00:00:04Z</dcterms:modified>
</cp:coreProperties>
</file>