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7" d="100"/>
          <a:sy n="97" d="100"/>
        </p:scale>
        <p:origin x="2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on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6" name="AutoShape 6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2133600" y="3276600"/>
            <a:ext cx="8940800" cy="0"/>
          </a:xfrm>
          <a:prstGeom prst="line">
            <a:avLst/>
          </a:prstGeom>
          <a:noFill/>
          <a:ln w="444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–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9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32000" y="1981200"/>
            <a:ext cx="9042400" cy="1112838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Cliquez et modifiez le titre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32000" y="3505200"/>
            <a:ext cx="9042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de-DE"/>
              <a:t>Cliquez pour modifier le style des sous-titres du masque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D2FF6-F70A-4806-A45B-242B3D33CB81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941653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re. Contenu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51EBF-2D7C-4C60-A186-6F19B7AFBB22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80520113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38126-B27D-43E3-B77E-038D0AB182B6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15278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AF8D2-FFE7-4C81-A4FE-CB4E9C5BB34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33899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1422400" y="1066800"/>
            <a:ext cx="10221384" cy="4953000"/>
          </a:xfrm>
        </p:spPr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11035-7015-4249-8117-C0980989BA05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22803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B8486-5BC5-41BE-BA71-200D69301D8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5162471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1727E-7E6C-4463-9B9F-C1515890658E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6571725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7370F-8042-4A35-8F7A-444769D27B13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179269798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57306-60B8-4690-9BAF-F585E099B68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80090403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422401" y="22860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1422401" y="42291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8394B-939B-4E0A-8C84-A319EAE07B0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90763798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27" name="AutoShape 3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 userDrawn="1"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422400" y="1066800"/>
            <a:ext cx="102213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2400" y="2286000"/>
            <a:ext cx="10221384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972800" y="65532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6042F2D6-1620-4E45-B0C9-B0AE2EE7AD09}" type="slidenum">
              <a:rPr lang="fr-FR">
                <a:solidFill>
                  <a:srgbClr val="FFFFFF"/>
                </a:solidFill>
              </a:rPr>
              <a:pPr fontAlgn="base">
                <a:spcAft>
                  <a:spcPct val="0"/>
                </a:spcAft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pic>
        <p:nvPicPr>
          <p:cNvPr id="4104" name="Picture 8" descr="logoEShNG"/>
          <p:cNvPicPr>
            <a:picLocks noChangeAspect="1" noChangeArrowheads="1"/>
          </p:cNvPicPr>
          <p:nvPr userDrawn="1"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30000"/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4801" y="60326"/>
            <a:ext cx="1521884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10160000" y="0"/>
            <a:ext cx="0" cy="381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0"/>
            <a:ext cx="2235200" cy="304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none" lIns="162000" tIns="54000" rIns="91440" bIns="4572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000" i="1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</a:endParaRPr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 flipH="1">
            <a:off x="0" y="304800"/>
            <a:ext cx="12192000" cy="2286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36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- 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13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01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838200" indent="-3810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"/>
        <a:defRPr sz="2000">
          <a:solidFill>
            <a:schemeClr val="tx1"/>
          </a:solidFill>
          <a:latin typeface="+mn-lt"/>
        </a:defRPr>
      </a:lvl2pPr>
      <a:lvl3pPr marL="1219200" indent="-3048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76400" indent="-304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1600" i="1">
          <a:solidFill>
            <a:schemeClr val="bg2"/>
          </a:solidFill>
          <a:latin typeface="+mn-lt"/>
        </a:defRPr>
      </a:lvl4pPr>
      <a:lvl5pPr marL="2133600" indent="-3048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5pPr>
      <a:lvl6pPr marL="25908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6pPr>
      <a:lvl7pPr marL="30480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7pPr>
      <a:lvl8pPr marL="35052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8pPr>
      <a:lvl9pPr marL="39624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E4BF047-004E-4B67-BD26-58863FE749BE}" type="slidenum">
              <a:rPr lang="fr-FR" altLang="fr-FR" smtClean="0">
                <a:solidFill>
                  <a:srgbClr val="FFFFFF"/>
                </a:solidFill>
                <a:ea typeface="ＭＳ Ｐゴシック" pitchFamily="34" charset="-128"/>
              </a:rPr>
              <a:pPr eaLnBrk="1" hangingPunct="1"/>
              <a:t>1</a:t>
            </a:fld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17413" name="Espace réservé du pied de page 4"/>
          <p:cNvSpPr>
            <a:spLocks noGrp="1"/>
          </p:cNvSpPr>
          <p:nvPr>
            <p:ph type="ftr" sz="quarter" idx="1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308264"/>
            <a:ext cx="2421082" cy="342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Symptom</a:t>
            </a:r>
            <a:r>
              <a:rPr lang="fr-FR" sz="800" i="1" u="sng" dirty="0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 : No </a:t>
            </a:r>
            <a:r>
              <a:rPr lang="fr-FR" sz="800" i="1" u="sng" dirty="0" err="1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printout</a:t>
            </a:r>
            <a:endParaRPr lang="fr-FR" sz="800" i="1" u="sng" dirty="0">
              <a:solidFill>
                <a:schemeClr val="tx1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2" name="Organigramme : Données 21"/>
          <p:cNvSpPr/>
          <p:nvPr/>
        </p:nvSpPr>
        <p:spPr>
          <a:xfrm>
            <a:off x="198004" y="997528"/>
            <a:ext cx="1839191" cy="1059872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</a:rPr>
              <a:t>Check that power cable is connected and that the printer is ON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dirty="0">
                <a:solidFill>
                  <a:schemeClr val="tx1"/>
                </a:solidFill>
              </a:rPr>
              <a:t> If needed </a:t>
            </a:r>
            <a:r>
              <a:rPr lang="fr-FR" sz="800" dirty="0" err="1" smtClean="0">
                <a:solidFill>
                  <a:schemeClr val="tx1"/>
                </a:solidFill>
              </a:rPr>
              <a:t>reconnect</a:t>
            </a:r>
            <a:r>
              <a:rPr lang="fr-FR" sz="800" dirty="0" smtClean="0">
                <a:solidFill>
                  <a:schemeClr val="tx1"/>
                </a:solidFill>
              </a:rPr>
              <a:t> and </a:t>
            </a:r>
            <a:r>
              <a:rPr lang="fr-FR" sz="800" dirty="0" err="1" smtClean="0">
                <a:solidFill>
                  <a:schemeClr val="tx1"/>
                </a:solidFill>
              </a:rPr>
              <a:t>turn</a:t>
            </a:r>
            <a:r>
              <a:rPr lang="fr-FR" sz="800" dirty="0" smtClean="0">
                <a:solidFill>
                  <a:schemeClr val="tx1"/>
                </a:solidFill>
              </a:rPr>
              <a:t> ON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25" name="Organigramme : Données 24"/>
          <p:cNvSpPr/>
          <p:nvPr/>
        </p:nvSpPr>
        <p:spPr>
          <a:xfrm>
            <a:off x="2187746" y="1803437"/>
            <a:ext cx="1839191" cy="1152153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tx1"/>
                </a:solidFill>
              </a:rPr>
              <a:t>Check the </a:t>
            </a:r>
            <a:r>
              <a:rPr lang="fr-FR" sz="800" b="1" dirty="0" err="1" smtClean="0">
                <a:solidFill>
                  <a:schemeClr val="tx1"/>
                </a:solidFill>
              </a:rPr>
              <a:t>paper</a:t>
            </a:r>
            <a:r>
              <a:rPr lang="fr-FR" sz="800" b="1" dirty="0" smtClean="0">
                <a:solidFill>
                  <a:schemeClr val="tx1"/>
                </a:solidFill>
              </a:rPr>
              <a:t> </a:t>
            </a:r>
            <a:r>
              <a:rPr lang="fr-FR" sz="800" b="1" dirty="0" err="1" smtClean="0">
                <a:solidFill>
                  <a:schemeClr val="tx1"/>
                </a:solidFill>
              </a:rPr>
              <a:t>tray</a:t>
            </a:r>
            <a:r>
              <a:rPr lang="fr-FR" sz="800" b="1" dirty="0" smtClean="0">
                <a:solidFill>
                  <a:schemeClr val="tx1"/>
                </a:solidFill>
              </a:rPr>
              <a:t> and printer </a:t>
            </a:r>
            <a:r>
              <a:rPr lang="fr-FR" sz="800" b="1" dirty="0" err="1" smtClean="0">
                <a:solidFill>
                  <a:schemeClr val="tx1"/>
                </a:solidFill>
              </a:rPr>
              <a:t>cartridge</a:t>
            </a:r>
            <a:endParaRPr lang="fr-FR" sz="8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8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dirty="0">
                <a:solidFill>
                  <a:schemeClr val="tx1"/>
                </a:solidFill>
              </a:rPr>
              <a:t> If needed </a:t>
            </a:r>
            <a:r>
              <a:rPr lang="fr-FR" sz="800" dirty="0" err="1" smtClean="0">
                <a:solidFill>
                  <a:schemeClr val="tx1"/>
                </a:solidFill>
              </a:rPr>
              <a:t>refill</a:t>
            </a:r>
            <a:r>
              <a:rPr lang="fr-FR" sz="800" dirty="0" smtClean="0">
                <a:solidFill>
                  <a:schemeClr val="tx1"/>
                </a:solidFill>
              </a:rPr>
              <a:t> </a:t>
            </a:r>
            <a:r>
              <a:rPr lang="fr-FR" sz="800" dirty="0" err="1" smtClean="0">
                <a:solidFill>
                  <a:schemeClr val="tx1"/>
                </a:solidFill>
              </a:rPr>
              <a:t>with</a:t>
            </a:r>
            <a:r>
              <a:rPr lang="fr-FR" sz="800" dirty="0" smtClean="0">
                <a:solidFill>
                  <a:schemeClr val="tx1"/>
                </a:solidFill>
              </a:rPr>
              <a:t> </a:t>
            </a:r>
            <a:r>
              <a:rPr lang="fr-FR" sz="800" dirty="0" err="1" smtClean="0">
                <a:solidFill>
                  <a:schemeClr val="tx1"/>
                </a:solidFill>
              </a:rPr>
              <a:t>paper</a:t>
            </a:r>
            <a:r>
              <a:rPr lang="fr-FR" sz="800" dirty="0" smtClean="0">
                <a:solidFill>
                  <a:schemeClr val="tx1"/>
                </a:solidFill>
              </a:rPr>
              <a:t> and </a:t>
            </a:r>
            <a:r>
              <a:rPr lang="fr-FR" sz="800" dirty="0" err="1" smtClean="0">
                <a:solidFill>
                  <a:schemeClr val="tx1"/>
                </a:solidFill>
              </a:rPr>
              <a:t>install</a:t>
            </a:r>
            <a:r>
              <a:rPr lang="fr-FR" sz="800" dirty="0" smtClean="0">
                <a:solidFill>
                  <a:schemeClr val="tx1"/>
                </a:solidFill>
              </a:rPr>
              <a:t> new </a:t>
            </a:r>
            <a:r>
              <a:rPr lang="fr-FR" sz="800" dirty="0" err="1" smtClean="0">
                <a:solidFill>
                  <a:schemeClr val="tx1"/>
                </a:solidFill>
              </a:rPr>
              <a:t>cartridge</a:t>
            </a:r>
            <a:r>
              <a:rPr lang="fr-FR" sz="800" dirty="0" smtClean="0">
                <a:solidFill>
                  <a:schemeClr val="tx1"/>
                </a:solidFill>
              </a:rPr>
              <a:t> (</a:t>
            </a:r>
            <a:r>
              <a:rPr lang="fr-FR" sz="800" dirty="0" err="1" smtClean="0">
                <a:solidFill>
                  <a:schemeClr val="tx1"/>
                </a:solidFill>
              </a:rPr>
              <a:t>see</a:t>
            </a:r>
            <a:r>
              <a:rPr lang="fr-FR" sz="800" dirty="0" smtClean="0">
                <a:solidFill>
                  <a:schemeClr val="tx1"/>
                </a:solidFill>
              </a:rPr>
              <a:t> printer </a:t>
            </a:r>
            <a:r>
              <a:rPr lang="fr-FR" sz="800" dirty="0" err="1" smtClean="0">
                <a:solidFill>
                  <a:schemeClr val="tx1"/>
                </a:solidFill>
              </a:rPr>
              <a:t>manual</a:t>
            </a:r>
            <a:r>
              <a:rPr lang="fr-FR" sz="800" dirty="0" smtClean="0">
                <a:solidFill>
                  <a:schemeClr val="tx1"/>
                </a:solidFill>
              </a:rPr>
              <a:t>)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fr-FR" sz="800" b="1" dirty="0">
              <a:solidFill>
                <a:schemeClr val="tx1"/>
              </a:solidFill>
            </a:endParaRPr>
          </a:p>
        </p:txBody>
      </p:sp>
      <p:sp>
        <p:nvSpPr>
          <p:cNvPr id="26" name="Organigramme : Données 25"/>
          <p:cNvSpPr/>
          <p:nvPr/>
        </p:nvSpPr>
        <p:spPr>
          <a:xfrm>
            <a:off x="4580034" y="2367510"/>
            <a:ext cx="2058551" cy="1524871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tx1"/>
                </a:solidFill>
              </a:rPr>
              <a:t>Check </a:t>
            </a:r>
            <a:r>
              <a:rPr lang="fr-FR" sz="800" b="1" dirty="0" err="1" smtClean="0">
                <a:solidFill>
                  <a:schemeClr val="tx1"/>
                </a:solidFill>
              </a:rPr>
              <a:t>that</a:t>
            </a:r>
            <a:r>
              <a:rPr lang="fr-FR" sz="800" b="1" dirty="0" smtClean="0">
                <a:solidFill>
                  <a:schemeClr val="tx1"/>
                </a:solidFill>
              </a:rPr>
              <a:t> the printer </a:t>
            </a:r>
            <a:r>
              <a:rPr lang="fr-FR" sz="800" b="1" dirty="0" err="1" smtClean="0">
                <a:solidFill>
                  <a:schemeClr val="tx1"/>
                </a:solidFill>
              </a:rPr>
              <a:t>is</a:t>
            </a:r>
            <a:r>
              <a:rPr lang="fr-FR" sz="800" b="1" dirty="0" smtClean="0">
                <a:solidFill>
                  <a:schemeClr val="tx1"/>
                </a:solidFill>
              </a:rPr>
              <a:t> </a:t>
            </a:r>
            <a:r>
              <a:rPr lang="fr-FR" sz="800" b="1" dirty="0" err="1" smtClean="0">
                <a:solidFill>
                  <a:schemeClr val="tx1"/>
                </a:solidFill>
              </a:rPr>
              <a:t>listed</a:t>
            </a:r>
            <a:r>
              <a:rPr lang="fr-FR" sz="800" b="1" dirty="0" smtClean="0">
                <a:solidFill>
                  <a:schemeClr val="tx1"/>
                </a:solidFill>
              </a:rPr>
              <a:t> in the </a:t>
            </a:r>
            <a:r>
              <a:rPr lang="fr-FR" sz="800" b="1" dirty="0" err="1" smtClean="0">
                <a:solidFill>
                  <a:schemeClr val="tx1"/>
                </a:solidFill>
              </a:rPr>
              <a:t>preinstalled</a:t>
            </a:r>
            <a:r>
              <a:rPr lang="fr-FR" sz="800" b="1" dirty="0" smtClean="0">
                <a:solidFill>
                  <a:schemeClr val="tx1"/>
                </a:solidFill>
              </a:rPr>
              <a:t> </a:t>
            </a:r>
            <a:r>
              <a:rPr lang="fr-FR" sz="800" b="1" dirty="0" err="1" smtClean="0">
                <a:solidFill>
                  <a:schemeClr val="tx1"/>
                </a:solidFill>
              </a:rPr>
              <a:t>ones</a:t>
            </a:r>
            <a:endParaRPr lang="fr-FR" sz="800" b="1" dirty="0" smtClean="0">
              <a:solidFill>
                <a:schemeClr val="tx1"/>
              </a:solidFill>
            </a:endParaRPr>
          </a:p>
          <a:p>
            <a:pPr algn="ctr"/>
            <a:r>
              <a:rPr lang="fr-FR" sz="800" b="1" dirty="0" smtClean="0">
                <a:solidFill>
                  <a:schemeClr val="tx1"/>
                </a:solidFill>
              </a:rPr>
              <a:t>Check </a:t>
            </a:r>
            <a:r>
              <a:rPr lang="fr-FR" sz="800" b="1" dirty="0" err="1" smtClean="0">
                <a:solidFill>
                  <a:schemeClr val="tx1"/>
                </a:solidFill>
              </a:rPr>
              <a:t>that</a:t>
            </a:r>
            <a:r>
              <a:rPr lang="fr-FR" sz="800" b="1" dirty="0" smtClean="0">
                <a:solidFill>
                  <a:schemeClr val="tx1"/>
                </a:solidFill>
              </a:rPr>
              <a:t> the printer </a:t>
            </a:r>
            <a:r>
              <a:rPr lang="fr-FR" sz="800" b="1" dirty="0" err="1" smtClean="0">
                <a:solidFill>
                  <a:schemeClr val="tx1"/>
                </a:solidFill>
              </a:rPr>
              <a:t>works</a:t>
            </a:r>
            <a:r>
              <a:rPr lang="fr-FR" sz="800" b="1" dirty="0" smtClean="0">
                <a:solidFill>
                  <a:schemeClr val="tx1"/>
                </a:solidFill>
              </a:rPr>
              <a:t> </a:t>
            </a:r>
            <a:r>
              <a:rPr lang="fr-FR" sz="800" b="1" dirty="0" err="1" smtClean="0">
                <a:solidFill>
                  <a:schemeClr val="tx1"/>
                </a:solidFill>
              </a:rPr>
              <a:t>connected</a:t>
            </a:r>
            <a:r>
              <a:rPr lang="fr-FR" sz="800" b="1" dirty="0" smtClean="0">
                <a:solidFill>
                  <a:schemeClr val="tx1"/>
                </a:solidFill>
              </a:rPr>
              <a:t> to a </a:t>
            </a:r>
            <a:r>
              <a:rPr lang="fr-FR" sz="800" b="1" dirty="0" smtClean="0">
                <a:solidFill>
                  <a:schemeClr val="tx1"/>
                </a:solidFill>
              </a:rPr>
              <a:t>computer</a:t>
            </a:r>
          </a:p>
          <a:p>
            <a:pPr algn="ctr"/>
            <a:r>
              <a:rPr lang="fr-FR" sz="800" b="1" dirty="0" smtClean="0">
                <a:solidFill>
                  <a:schemeClr val="tx1"/>
                </a:solidFill>
              </a:rPr>
              <a:t>If </a:t>
            </a:r>
            <a:r>
              <a:rPr lang="fr-FR" sz="800" b="1" dirty="0" err="1" smtClean="0">
                <a:solidFill>
                  <a:schemeClr val="tx1"/>
                </a:solidFill>
              </a:rPr>
              <a:t>it</a:t>
            </a:r>
            <a:r>
              <a:rPr lang="fr-FR" sz="800" b="1" dirty="0" smtClean="0">
                <a:solidFill>
                  <a:schemeClr val="tx1"/>
                </a:solidFill>
              </a:rPr>
              <a:t> </a:t>
            </a:r>
            <a:r>
              <a:rPr lang="fr-FR" sz="800" b="1" dirty="0" err="1" smtClean="0">
                <a:solidFill>
                  <a:schemeClr val="tx1"/>
                </a:solidFill>
              </a:rPr>
              <a:t>is</a:t>
            </a:r>
            <a:r>
              <a:rPr lang="fr-FR" sz="800" b="1" dirty="0" smtClean="0">
                <a:solidFill>
                  <a:schemeClr val="tx1"/>
                </a:solidFill>
              </a:rPr>
              <a:t> a network printer </a:t>
            </a:r>
            <a:r>
              <a:rPr lang="fr-FR" sz="800" b="1" dirty="0" err="1" smtClean="0">
                <a:solidFill>
                  <a:schemeClr val="tx1"/>
                </a:solidFill>
              </a:rPr>
              <a:t>try</a:t>
            </a:r>
            <a:r>
              <a:rPr lang="fr-FR" sz="800" b="1" dirty="0" smtClean="0">
                <a:solidFill>
                  <a:schemeClr val="tx1"/>
                </a:solidFill>
              </a:rPr>
              <a:t> to PING </a:t>
            </a:r>
            <a:r>
              <a:rPr lang="fr-FR" sz="800" b="1" dirty="0" err="1" smtClean="0">
                <a:solidFill>
                  <a:schemeClr val="tx1"/>
                </a:solidFill>
              </a:rPr>
              <a:t>it</a:t>
            </a:r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8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dirty="0">
                <a:solidFill>
                  <a:schemeClr val="tx1"/>
                </a:solidFill>
              </a:rPr>
              <a:t> </a:t>
            </a:r>
            <a:r>
              <a:rPr lang="fr-FR" sz="800" dirty="0" err="1" smtClean="0">
                <a:solidFill>
                  <a:schemeClr val="tx1"/>
                </a:solidFill>
              </a:rPr>
              <a:t>Delete</a:t>
            </a:r>
            <a:r>
              <a:rPr lang="fr-FR" sz="800" dirty="0" smtClean="0">
                <a:solidFill>
                  <a:schemeClr val="tx1"/>
                </a:solidFill>
              </a:rPr>
              <a:t> the printer  </a:t>
            </a:r>
            <a:r>
              <a:rPr lang="fr-FR" sz="800" dirty="0" err="1" smtClean="0">
                <a:solidFill>
                  <a:schemeClr val="tx1"/>
                </a:solidFill>
              </a:rPr>
              <a:t>from</a:t>
            </a:r>
            <a:r>
              <a:rPr lang="fr-FR" sz="800" dirty="0" smtClean="0">
                <a:solidFill>
                  <a:schemeClr val="tx1"/>
                </a:solidFill>
              </a:rPr>
              <a:t> FS and </a:t>
            </a:r>
            <a:r>
              <a:rPr lang="fr-FR" sz="800" dirty="0" err="1" smtClean="0">
                <a:solidFill>
                  <a:schemeClr val="tx1"/>
                </a:solidFill>
              </a:rPr>
              <a:t>reinstall</a:t>
            </a:r>
            <a:r>
              <a:rPr lang="fr-FR" sz="800" dirty="0" smtClean="0">
                <a:solidFill>
                  <a:schemeClr val="tx1"/>
                </a:solidFill>
              </a:rPr>
              <a:t> </a:t>
            </a:r>
            <a:r>
              <a:rPr lang="fr-FR" sz="800" dirty="0" err="1" smtClean="0">
                <a:solidFill>
                  <a:schemeClr val="tx1"/>
                </a:solidFill>
              </a:rPr>
              <a:t>it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27" name="Organigramme : Données 26"/>
          <p:cNvSpPr/>
          <p:nvPr/>
        </p:nvSpPr>
        <p:spPr>
          <a:xfrm>
            <a:off x="6789132" y="3429985"/>
            <a:ext cx="1839191" cy="924790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dirty="0" smtClean="0">
                <a:solidFill>
                  <a:schemeClr val="tx1"/>
                </a:solidFill>
              </a:rPr>
              <a:t>Replace the printer or try another model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30" name="Organigramme : Terminateur 29"/>
          <p:cNvSpPr/>
          <p:nvPr/>
        </p:nvSpPr>
        <p:spPr>
          <a:xfrm>
            <a:off x="1373331" y="2311975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sp>
        <p:nvSpPr>
          <p:cNvPr id="31" name="Organigramme : Terminateur 30"/>
          <p:cNvSpPr/>
          <p:nvPr/>
        </p:nvSpPr>
        <p:spPr>
          <a:xfrm>
            <a:off x="3766129" y="3236765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sp>
        <p:nvSpPr>
          <p:cNvPr id="32" name="Organigramme : Terminateur 31"/>
          <p:cNvSpPr/>
          <p:nvPr/>
        </p:nvSpPr>
        <p:spPr>
          <a:xfrm>
            <a:off x="5799945" y="4161555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/>
          </a:p>
        </p:txBody>
      </p:sp>
      <p:cxnSp>
        <p:nvCxnSpPr>
          <p:cNvPr id="29" name="Connecteur en angle 28"/>
          <p:cNvCxnSpPr>
            <a:stCxn id="22" idx="3"/>
            <a:endCxn id="30" idx="1"/>
          </p:cNvCxnSpPr>
          <p:nvPr/>
        </p:nvCxnSpPr>
        <p:spPr>
          <a:xfrm rot="16200000" flipH="1">
            <a:off x="992448" y="1998631"/>
            <a:ext cx="322115" cy="43965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en angle 37"/>
          <p:cNvCxnSpPr>
            <a:stCxn id="25" idx="3"/>
            <a:endCxn id="31" idx="1"/>
          </p:cNvCxnSpPr>
          <p:nvPr/>
        </p:nvCxnSpPr>
        <p:spPr>
          <a:xfrm rot="16200000" flipH="1">
            <a:off x="3170418" y="2708593"/>
            <a:ext cx="348715" cy="84270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en angle 39"/>
          <p:cNvCxnSpPr>
            <a:stCxn id="26" idx="3"/>
            <a:endCxn id="32" idx="1"/>
          </p:cNvCxnSpPr>
          <p:nvPr/>
        </p:nvCxnSpPr>
        <p:spPr>
          <a:xfrm rot="16200000" flipH="1">
            <a:off x="5433342" y="3862492"/>
            <a:ext cx="336714" cy="39649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>
            <a:stCxn id="30" idx="3"/>
            <a:endCxn id="25" idx="2"/>
          </p:cNvCxnSpPr>
          <p:nvPr/>
        </p:nvCxnSpPr>
        <p:spPr>
          <a:xfrm flipV="1">
            <a:off x="2194213" y="2379514"/>
            <a:ext cx="17745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stCxn id="25" idx="0"/>
          </p:cNvCxnSpPr>
          <p:nvPr/>
        </p:nvCxnSpPr>
        <p:spPr>
          <a:xfrm flipH="1" flipV="1">
            <a:off x="3283974" y="1425284"/>
            <a:ext cx="7287" cy="3781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>
            <a:stCxn id="31" idx="3"/>
          </p:cNvCxnSpPr>
          <p:nvPr/>
        </p:nvCxnSpPr>
        <p:spPr>
          <a:xfrm flipV="1">
            <a:off x="4587011" y="3299436"/>
            <a:ext cx="191567" cy="48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>
            <a:stCxn id="32" idx="3"/>
            <a:endCxn id="27" idx="2"/>
          </p:cNvCxnSpPr>
          <p:nvPr/>
        </p:nvCxnSpPr>
        <p:spPr>
          <a:xfrm flipV="1">
            <a:off x="6620827" y="3892380"/>
            <a:ext cx="352224" cy="3367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 flipV="1">
            <a:off x="5983896" y="1369868"/>
            <a:ext cx="0" cy="10771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/>
          <p:cNvCxnSpPr>
            <a:stCxn id="27" idx="1"/>
          </p:cNvCxnSpPr>
          <p:nvPr/>
        </p:nvCxnSpPr>
        <p:spPr>
          <a:xfrm flipH="1" flipV="1">
            <a:off x="7708727" y="1021030"/>
            <a:ext cx="1" cy="24089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rganigramme : Terminateur 62"/>
          <p:cNvSpPr/>
          <p:nvPr/>
        </p:nvSpPr>
        <p:spPr>
          <a:xfrm>
            <a:off x="10761518" y="1234789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cxnSp>
        <p:nvCxnSpPr>
          <p:cNvPr id="62" name="Connecteur droit avec flèche 61"/>
          <p:cNvCxnSpPr/>
          <p:nvPr/>
        </p:nvCxnSpPr>
        <p:spPr>
          <a:xfrm flipV="1">
            <a:off x="1789664" y="1278948"/>
            <a:ext cx="8908242" cy="1575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08" name="ZoneTexte 17407"/>
          <p:cNvSpPr txBox="1"/>
          <p:nvPr/>
        </p:nvSpPr>
        <p:spPr>
          <a:xfrm>
            <a:off x="624609" y="661326"/>
            <a:ext cx="1610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ACTIONS</a:t>
            </a:r>
            <a:endParaRPr lang="fr-FR" dirty="0"/>
          </a:p>
        </p:txBody>
      </p:sp>
      <p:sp>
        <p:nvSpPr>
          <p:cNvPr id="34" name="Organigramme : Terminateur 33"/>
          <p:cNvSpPr/>
          <p:nvPr/>
        </p:nvSpPr>
        <p:spPr>
          <a:xfrm>
            <a:off x="9381983" y="4486608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/>
          </a:p>
        </p:txBody>
      </p:sp>
      <p:cxnSp>
        <p:nvCxnSpPr>
          <p:cNvPr id="35" name="Connecteur droit avec flèche 34"/>
          <p:cNvCxnSpPr/>
          <p:nvPr/>
        </p:nvCxnSpPr>
        <p:spPr>
          <a:xfrm flipH="1">
            <a:off x="6973051" y="4353705"/>
            <a:ext cx="766236" cy="12120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rganigramme : Données 35"/>
          <p:cNvSpPr/>
          <p:nvPr/>
        </p:nvSpPr>
        <p:spPr>
          <a:xfrm>
            <a:off x="10234876" y="3767332"/>
            <a:ext cx="1839191" cy="2471532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dirty="0">
                <a:solidFill>
                  <a:schemeClr val="tx1"/>
                </a:solidFill>
              </a:rPr>
              <a:t>Change </a:t>
            </a:r>
            <a:r>
              <a:rPr lang="en-US" sz="800" dirty="0" smtClean="0">
                <a:solidFill>
                  <a:schemeClr val="tx1"/>
                </a:solidFill>
              </a:rPr>
              <a:t>PV3 (page 16 of </a:t>
            </a:r>
            <a:r>
              <a:rPr lang="fr-FR" sz="800" smtClean="0">
                <a:solidFill>
                  <a:schemeClr val="tx1"/>
                </a:solidFill>
                <a:sym typeface="Wingdings" panose="05000000000000000000" pitchFamily="2" charset="2"/>
              </a:rPr>
              <a:t>E330M005_1 </a:t>
            </a:r>
            <a:r>
              <a:rPr lang="fr-FR" sz="800" smtClean="0">
                <a:solidFill>
                  <a:schemeClr val="tx1"/>
                </a:solidFill>
              </a:rPr>
              <a:t>manual</a:t>
            </a:r>
            <a:r>
              <a:rPr lang="en-US" sz="800" dirty="0">
                <a:solidFill>
                  <a:schemeClr val="tx1"/>
                </a:solidFill>
              </a:rPr>
              <a:t>)</a:t>
            </a:r>
          </a:p>
          <a:p>
            <a:pPr algn="ctr"/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endParaRPr lang="fr-FR" sz="800" b="1" dirty="0">
              <a:solidFill>
                <a:schemeClr val="tx1"/>
              </a:solidFill>
            </a:endParaRPr>
          </a:p>
        </p:txBody>
      </p:sp>
      <p:cxnSp>
        <p:nvCxnSpPr>
          <p:cNvPr id="37" name="Connecteur droit avec flèche 36"/>
          <p:cNvCxnSpPr/>
          <p:nvPr/>
        </p:nvCxnSpPr>
        <p:spPr>
          <a:xfrm flipH="1" flipV="1">
            <a:off x="10001467" y="1278949"/>
            <a:ext cx="859807" cy="24883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/>
          <p:nvPr/>
        </p:nvCxnSpPr>
        <p:spPr>
          <a:xfrm flipV="1">
            <a:off x="10256549" y="4554147"/>
            <a:ext cx="174821" cy="106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rganigramme : Données 32"/>
          <p:cNvSpPr/>
          <p:nvPr/>
        </p:nvSpPr>
        <p:spPr>
          <a:xfrm>
            <a:off x="7356169" y="5227934"/>
            <a:ext cx="1839191" cy="924790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dirty="0" smtClean="0">
                <a:solidFill>
                  <a:schemeClr val="tx1"/>
                </a:solidFill>
              </a:rPr>
              <a:t>Replace the printer or try another model</a:t>
            </a:r>
            <a:endParaRPr lang="fr-FR" sz="800" dirty="0">
              <a:solidFill>
                <a:schemeClr val="tx1"/>
              </a:solidFill>
            </a:endParaRPr>
          </a:p>
        </p:txBody>
      </p:sp>
      <p:cxnSp>
        <p:nvCxnSpPr>
          <p:cNvPr id="41" name="Connecteur droit avec flèche 40"/>
          <p:cNvCxnSpPr/>
          <p:nvPr/>
        </p:nvCxnSpPr>
        <p:spPr>
          <a:xfrm flipV="1">
            <a:off x="9068024" y="1302329"/>
            <a:ext cx="54042" cy="39942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rganigramme : Terminateur 41"/>
          <p:cNvSpPr/>
          <p:nvPr/>
        </p:nvSpPr>
        <p:spPr>
          <a:xfrm>
            <a:off x="6468138" y="5623860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/>
          </a:p>
        </p:txBody>
      </p:sp>
      <p:cxnSp>
        <p:nvCxnSpPr>
          <p:cNvPr id="43" name="Connecteur droit avec flèche 42"/>
          <p:cNvCxnSpPr>
            <a:stCxn id="42" idx="3"/>
            <a:endCxn id="33" idx="2"/>
          </p:cNvCxnSpPr>
          <p:nvPr/>
        </p:nvCxnSpPr>
        <p:spPr>
          <a:xfrm flipV="1">
            <a:off x="7289020" y="5690329"/>
            <a:ext cx="251068" cy="10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/>
          <p:cNvCxnSpPr/>
          <p:nvPr/>
        </p:nvCxnSpPr>
        <p:spPr>
          <a:xfrm flipV="1">
            <a:off x="9095045" y="4739148"/>
            <a:ext cx="775136" cy="7275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05150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e verticale">
  <a:themeElements>
    <a:clrScheme name="Bande verticale 1">
      <a:dk1>
        <a:srgbClr val="101F31"/>
      </a:dk1>
      <a:lt1>
        <a:srgbClr val="FFFFFF"/>
      </a:lt1>
      <a:dk2>
        <a:srgbClr val="92A7B0"/>
      </a:dk2>
      <a:lt2>
        <a:srgbClr val="5F778F"/>
      </a:lt2>
      <a:accent1>
        <a:srgbClr val="CFDADC"/>
      </a:accent1>
      <a:accent2>
        <a:srgbClr val="E37823"/>
      </a:accent2>
      <a:accent3>
        <a:srgbClr val="FFFFFF"/>
      </a:accent3>
      <a:accent4>
        <a:srgbClr val="0C1928"/>
      </a:accent4>
      <a:accent5>
        <a:srgbClr val="E4EAEB"/>
      </a:accent5>
      <a:accent6>
        <a:srgbClr val="CE6C1F"/>
      </a:accent6>
      <a:hlink>
        <a:srgbClr val="2B5797"/>
      </a:hlink>
      <a:folHlink>
        <a:srgbClr val="6788CA"/>
      </a:folHlink>
    </a:clrScheme>
    <a:fontScheme name="Bande vertica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nde verticale 1">
        <a:dk1>
          <a:srgbClr val="101F31"/>
        </a:dk1>
        <a:lt1>
          <a:srgbClr val="FFFFFF"/>
        </a:lt1>
        <a:dk2>
          <a:srgbClr val="92A7B0"/>
        </a:dk2>
        <a:lt2>
          <a:srgbClr val="5F778F"/>
        </a:lt2>
        <a:accent1>
          <a:srgbClr val="CFDADC"/>
        </a:accent1>
        <a:accent2>
          <a:srgbClr val="E37823"/>
        </a:accent2>
        <a:accent3>
          <a:srgbClr val="FFFFFF"/>
        </a:accent3>
        <a:accent4>
          <a:srgbClr val="0C1928"/>
        </a:accent4>
        <a:accent5>
          <a:srgbClr val="E4EAEB"/>
        </a:accent5>
        <a:accent6>
          <a:srgbClr val="CE6C1F"/>
        </a:accent6>
        <a:hlink>
          <a:srgbClr val="2B5797"/>
        </a:hlink>
        <a:folHlink>
          <a:srgbClr val="6788C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117</Words>
  <Application>Microsoft Office PowerPoint</Application>
  <PresentationFormat>Grand écran</PresentationFormat>
  <Paragraphs>20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Times</vt:lpstr>
      <vt:lpstr>Verdana</vt:lpstr>
      <vt:lpstr>Wingdings</vt:lpstr>
      <vt:lpstr>Bande verticale</vt:lpstr>
      <vt:lpstr>Présentation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Olivier Boschat</dc:creator>
  <cp:lastModifiedBy>Olivier Boschat</cp:lastModifiedBy>
  <cp:revision>27</cp:revision>
  <dcterms:created xsi:type="dcterms:W3CDTF">2014-08-10T15:05:08Z</dcterms:created>
  <dcterms:modified xsi:type="dcterms:W3CDTF">2017-01-20T08:45:16Z</dcterms:modified>
</cp:coreProperties>
</file>