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78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 : impossible to reinstall software 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3496" y="938008"/>
            <a:ext cx="2659496" cy="12324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Use the CHK DSK /</a:t>
            </a:r>
            <a:r>
              <a:rPr lang="fr-FR" sz="800" dirty="0" err="1" smtClean="0">
                <a:solidFill>
                  <a:schemeClr val="tx1"/>
                </a:solidFill>
              </a:rPr>
              <a:t>Clear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database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functions</a:t>
            </a:r>
            <a:r>
              <a:rPr lang="fr-FR" sz="800" dirty="0" smtClean="0">
                <a:solidFill>
                  <a:schemeClr val="tx1"/>
                </a:solidFill>
              </a:rPr>
              <a:t> on the configuration menu (</a:t>
            </a:r>
            <a:r>
              <a:rPr lang="fr-FR" sz="800" dirty="0" err="1" smtClean="0">
                <a:solidFill>
                  <a:schemeClr val="tx1"/>
                </a:solidFill>
              </a:rPr>
              <a:t>will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erase</a:t>
            </a:r>
            <a:r>
              <a:rPr lang="fr-FR" sz="800" dirty="0" smtClean="0">
                <a:solidFill>
                  <a:schemeClr val="tx1"/>
                </a:solidFill>
              </a:rPr>
              <a:t> patient data) </a:t>
            </a:r>
            <a:endParaRPr lang="fr-FR" sz="800" dirty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8922327" y="3106994"/>
            <a:ext cx="1839191" cy="148763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Exchange PV3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16 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of E330M005_1)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285244" y="3221937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5400000">
            <a:off x="211744" y="2243926"/>
            <a:ext cx="1119051" cy="972050"/>
          </a:xfrm>
          <a:prstGeom prst="bentConnector4">
            <a:avLst>
              <a:gd name="adj1" fmla="val 46982"/>
              <a:gd name="adj2" fmla="val 1235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3" idx="3"/>
            <a:endCxn id="34" idx="2"/>
          </p:cNvCxnSpPr>
          <p:nvPr/>
        </p:nvCxnSpPr>
        <p:spPr>
          <a:xfrm flipV="1">
            <a:off x="5283361" y="3821309"/>
            <a:ext cx="341190" cy="12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4" idx="0"/>
          </p:cNvCxnSpPr>
          <p:nvPr/>
        </p:nvCxnSpPr>
        <p:spPr>
          <a:xfrm flipH="1" flipV="1">
            <a:off x="6483471" y="1438702"/>
            <a:ext cx="60676" cy="1668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691342" y="1290550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Données 33"/>
          <p:cNvSpPr/>
          <p:nvPr/>
        </p:nvSpPr>
        <p:spPr>
          <a:xfrm>
            <a:off x="5440632" y="3106994"/>
            <a:ext cx="1839191" cy="142862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Delete</a:t>
            </a:r>
            <a:r>
              <a:rPr lang="fr-FR" sz="800" dirty="0" smtClean="0">
                <a:solidFill>
                  <a:schemeClr val="tx1"/>
                </a:solidFill>
              </a:rPr>
              <a:t> or replace MSATA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3" name="Organigramme : Terminateur 32"/>
          <p:cNvSpPr/>
          <p:nvPr/>
        </p:nvSpPr>
        <p:spPr>
          <a:xfrm>
            <a:off x="4553540" y="3744271"/>
            <a:ext cx="729821" cy="17924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18" name="Connecteur droit avec flèche 17"/>
          <p:cNvCxnSpPr>
            <a:stCxn id="34" idx="5"/>
          </p:cNvCxnSpPr>
          <p:nvPr/>
        </p:nvCxnSpPr>
        <p:spPr>
          <a:xfrm>
            <a:off x="7095904" y="3821309"/>
            <a:ext cx="2310319" cy="116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rganigramme : Données 18"/>
          <p:cNvSpPr/>
          <p:nvPr/>
        </p:nvSpPr>
        <p:spPr>
          <a:xfrm>
            <a:off x="2608037" y="3106994"/>
            <a:ext cx="1839191" cy="148763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Use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eraser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key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supplied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by ECHOSENS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20" name="Connecteur droit avec flèche 19"/>
          <p:cNvCxnSpPr>
            <a:stCxn id="25" idx="1"/>
          </p:cNvCxnSpPr>
          <p:nvPr/>
        </p:nvCxnSpPr>
        <p:spPr>
          <a:xfrm flipH="1" flipV="1">
            <a:off x="9815841" y="1279324"/>
            <a:ext cx="26082" cy="182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Terminateur 25"/>
          <p:cNvSpPr/>
          <p:nvPr/>
        </p:nvSpPr>
        <p:spPr>
          <a:xfrm>
            <a:off x="7594364" y="3788437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2852992" y="4025723"/>
            <a:ext cx="382264" cy="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305210" y="3811810"/>
            <a:ext cx="248331" cy="5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rganigramme : Données 31"/>
          <p:cNvSpPr/>
          <p:nvPr/>
        </p:nvSpPr>
        <p:spPr>
          <a:xfrm>
            <a:off x="-98458" y="3744271"/>
            <a:ext cx="1839191" cy="148763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Try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another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bootable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USB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thumbdrive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35" name="Connecteur droit avec flèche 34"/>
          <p:cNvCxnSpPr>
            <a:stCxn id="30" idx="2"/>
          </p:cNvCxnSpPr>
          <p:nvPr/>
        </p:nvCxnSpPr>
        <p:spPr>
          <a:xfrm>
            <a:off x="695685" y="3357016"/>
            <a:ext cx="0" cy="387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926252" y="4191000"/>
            <a:ext cx="796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rganigramme : Terminateur 36"/>
          <p:cNvSpPr/>
          <p:nvPr/>
        </p:nvSpPr>
        <p:spPr>
          <a:xfrm>
            <a:off x="1832163" y="4101377"/>
            <a:ext cx="729821" cy="17924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1621631" y="4168136"/>
            <a:ext cx="199190" cy="45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62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41</cp:revision>
  <dcterms:created xsi:type="dcterms:W3CDTF">2014-08-10T15:05:08Z</dcterms:created>
  <dcterms:modified xsi:type="dcterms:W3CDTF">2017-01-19T11:43:54Z</dcterms:modified>
</cp:coreProperties>
</file>