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84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dirty="0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: device do not turn ON but LED power is on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err="1" smtClean="0">
                <a:solidFill>
                  <a:schemeClr val="tx1"/>
                </a:solidFill>
              </a:rPr>
              <a:t>Remove</a:t>
            </a:r>
            <a:r>
              <a:rPr lang="fr-FR" sz="800" dirty="0" smtClean="0">
                <a:solidFill>
                  <a:schemeClr val="tx1"/>
                </a:solidFill>
              </a:rPr>
              <a:t> all </a:t>
            </a:r>
            <a:r>
              <a:rPr lang="fr-FR" sz="800" dirty="0" err="1" smtClean="0">
                <a:solidFill>
                  <a:schemeClr val="tx1"/>
                </a:solidFill>
              </a:rPr>
              <a:t>subelements</a:t>
            </a:r>
            <a:r>
              <a:rPr lang="fr-FR" sz="800" dirty="0" smtClean="0">
                <a:solidFill>
                  <a:schemeClr val="tx1"/>
                </a:solidFill>
              </a:rPr>
              <a:t> to </a:t>
            </a:r>
            <a:r>
              <a:rPr lang="fr-FR" sz="800" dirty="0" err="1" smtClean="0">
                <a:solidFill>
                  <a:schemeClr val="tx1"/>
                </a:solidFill>
              </a:rPr>
              <a:t>make</a:t>
            </a:r>
            <a:r>
              <a:rPr lang="fr-FR" sz="800" dirty="0" smtClean="0">
                <a:solidFill>
                  <a:schemeClr val="tx1"/>
                </a:solidFill>
              </a:rPr>
              <a:t> sure non </a:t>
            </a:r>
            <a:r>
              <a:rPr lang="fr-FR" sz="800" dirty="0" err="1" smtClean="0">
                <a:solidFill>
                  <a:schemeClr val="tx1"/>
                </a:solidFill>
              </a:rPr>
              <a:t>is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facing</a:t>
            </a:r>
            <a:r>
              <a:rPr lang="fr-FR" sz="800" dirty="0" smtClean="0">
                <a:solidFill>
                  <a:schemeClr val="tx1"/>
                </a:solidFill>
              </a:rPr>
              <a:t> a short circuit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10" name="Organigramme : Données 9"/>
          <p:cNvSpPr/>
          <p:nvPr/>
        </p:nvSpPr>
        <p:spPr>
          <a:xfrm>
            <a:off x="2946120" y="2752586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smtClean="0">
                <a:solidFill>
                  <a:schemeClr val="tx1"/>
                </a:solidFill>
              </a:rPr>
              <a:t>Replace PV3 </a:t>
            </a:r>
            <a:r>
              <a:rPr lang="fr-FR" sz="800" dirty="0" smtClean="0">
                <a:solidFill>
                  <a:schemeClr val="tx1"/>
                </a:solidFill>
              </a:rPr>
              <a:t>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page 16 of E330M005-1)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6" name="Connecteur en angle 5"/>
          <p:cNvCxnSpPr>
            <a:stCxn id="22" idx="4"/>
            <a:endCxn id="10" idx="2"/>
          </p:cNvCxnSpPr>
          <p:nvPr/>
        </p:nvCxnSpPr>
        <p:spPr>
          <a:xfrm rot="16200000" flipH="1">
            <a:off x="1521649" y="1694914"/>
            <a:ext cx="1204340" cy="20124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rganigramme : Terminateur 15"/>
          <p:cNvSpPr/>
          <p:nvPr/>
        </p:nvSpPr>
        <p:spPr>
          <a:xfrm>
            <a:off x="1347405" y="3235764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3967779" y="1369868"/>
            <a:ext cx="29029" cy="1382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37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29</cp:revision>
  <dcterms:created xsi:type="dcterms:W3CDTF">2014-08-10T15:05:08Z</dcterms:created>
  <dcterms:modified xsi:type="dcterms:W3CDTF">2016-09-22T08:33:56Z</dcterms:modified>
</cp:coreProperties>
</file>