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fr-FR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damaged</a:t>
            </a:r>
            <a:r>
              <a:rPr lang="fr-FR" sz="800" i="1" u="sng" dirty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front </a:t>
            </a:r>
            <a:r>
              <a:rPr lang="fr-FR" sz="800" i="1" u="sng" dirty="0" err="1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cover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182360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</a:rPr>
              <a:t>Use </a:t>
            </a:r>
            <a:r>
              <a:rPr lang="fr-FR" sz="800" dirty="0" err="1" smtClean="0">
                <a:solidFill>
                  <a:schemeClr val="tx1"/>
                </a:solidFill>
              </a:rPr>
              <a:t>technical</a:t>
            </a:r>
            <a:r>
              <a:rPr lang="fr-FR" sz="800" dirty="0" smtClean="0">
                <a:solidFill>
                  <a:schemeClr val="tx1"/>
                </a:solidFill>
              </a:rPr>
              <a:t> note 11 to exchange LEXAN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30</cp:revision>
  <dcterms:created xsi:type="dcterms:W3CDTF">2014-08-10T15:05:08Z</dcterms:created>
  <dcterms:modified xsi:type="dcterms:W3CDTF">2015-08-10T08:23:46Z</dcterms:modified>
</cp:coreProperties>
</file>