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ond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5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6" name="AutoShape 6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7" name="Line 8"/>
          <p:cNvSpPr>
            <a:spLocks noChangeShapeType="1"/>
          </p:cNvSpPr>
          <p:nvPr userDrawn="1"/>
        </p:nvSpPr>
        <p:spPr bwMode="auto">
          <a:xfrm>
            <a:off x="2133600" y="3276600"/>
            <a:ext cx="8940800" cy="0"/>
          </a:xfrm>
          <a:prstGeom prst="line">
            <a:avLst/>
          </a:prstGeom>
          <a:noFill/>
          <a:ln w="44450" cap="rnd">
            <a:solidFill>
              <a:schemeClr val="tx2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8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–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9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32000" y="1981200"/>
            <a:ext cx="9042400" cy="1112838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Cliquez et modifiez le titre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32000" y="3505200"/>
            <a:ext cx="90424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de-DE"/>
              <a:t>Cliquez pour modifier le style des sous-titres du masque</a:t>
            </a:r>
          </a:p>
        </p:txBody>
      </p:sp>
      <p:sp>
        <p:nvSpPr>
          <p:cNvPr id="10" name="Rectangle 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CD2FF6-F70A-4806-A45B-242B3D33CB81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941653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Titre. Contenu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51EBF-2D7C-4C60-A186-6F19B7AFBB22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80520113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638126-B27D-43E3-B77E-038D0AB182B6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152781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0AF8D2-FFE7-4C81-A4FE-CB4E9C5BB34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533899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1422400" y="1066800"/>
            <a:ext cx="10221384" cy="4953000"/>
          </a:xfrm>
        </p:spPr>
        <p:txBody>
          <a:bodyPr/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11035-7015-4249-8117-C0980989BA05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228037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re. Text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graphique 3"/>
          <p:cNvSpPr>
            <a:spLocks noGrp="1"/>
          </p:cNvSpPr>
          <p:nvPr>
            <p:ph type="chart"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B8486-5BC5-41BE-BA71-200D69301D8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5162471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633634" y="2286000"/>
            <a:ext cx="5010151" cy="3733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1727E-7E6C-4463-9B9F-C1515890658E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565717256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7370F-8042-4A35-8F7A-444769D27B13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1792697983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422401" y="2286000"/>
            <a:ext cx="5008033" cy="3733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57306-60B8-4690-9BAF-F585E099B68D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380090403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re et 4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sz="quarter"/>
          </p:nvPr>
        </p:nvSpPr>
        <p:spPr>
          <a:xfrm>
            <a:off x="1422400" y="1066800"/>
            <a:ext cx="10221384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1422401" y="22860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6633634" y="22860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1422401" y="4229100"/>
            <a:ext cx="5008033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633634" y="4229100"/>
            <a:ext cx="5010151" cy="17907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8394B-939B-4E0A-8C84-A319EAE07B0B}" type="slidenum">
              <a:rPr lang="fr-FR">
                <a:solidFill>
                  <a:srgbClr val="FFFFFF"/>
                </a:solidFill>
              </a:rPr>
              <a:pPr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>
                <a:solidFill>
                  <a:srgbClr val="FFFFFF"/>
                </a:solidFill>
              </a:rPr>
              <a:t>SECTION EN COURS</a:t>
            </a:r>
          </a:p>
        </p:txBody>
      </p:sp>
    </p:spTree>
    <p:extLst>
      <p:ext uri="{BB962C8B-B14F-4D97-AF65-F5344CB8AC3E}">
        <p14:creationId xmlns:p14="http://schemas.microsoft.com/office/powerpoint/2010/main" val="290763798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 userDrawn="1"/>
        </p:nvSpPr>
        <p:spPr bwMode="auto">
          <a:xfrm flipH="1">
            <a:off x="0" y="6553200"/>
            <a:ext cx="12192000" cy="304800"/>
          </a:xfrm>
          <a:prstGeom prst="rect">
            <a:avLst/>
          </a:prstGeom>
          <a:gradFill rotWithShape="0">
            <a:gsLst>
              <a:gs pos="0">
                <a:srgbClr val="FFFFFF"/>
              </a:gs>
              <a:gs pos="100000">
                <a:schemeClr val="accent1"/>
              </a:gs>
            </a:gsLst>
            <a:lin ang="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27" name="AutoShape 3"/>
          <p:cNvSpPr>
            <a:spLocks noChangeArrowheads="1"/>
          </p:cNvSpPr>
          <p:nvPr userDrawn="1"/>
        </p:nvSpPr>
        <p:spPr bwMode="auto">
          <a:xfrm>
            <a:off x="10464800" y="6553200"/>
            <a:ext cx="1930400" cy="381000"/>
          </a:xfrm>
          <a:prstGeom prst="roundRect">
            <a:avLst>
              <a:gd name="adj" fmla="val 16667"/>
            </a:avLst>
          </a:pr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028" name="Rectangle 4"/>
          <p:cNvSpPr>
            <a:spLocks noChangeArrowheads="1"/>
          </p:cNvSpPr>
          <p:nvPr userDrawn="1"/>
        </p:nvSpPr>
        <p:spPr bwMode="auto">
          <a:xfrm>
            <a:off x="0" y="0"/>
            <a:ext cx="12192000" cy="3048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1066800"/>
            <a:ext cx="1022138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et modifiez le titre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2286000"/>
            <a:ext cx="10221384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972800" y="6553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6042F2D6-1620-4E45-B0C9-B0AE2EE7AD09}" type="slidenum">
              <a:rPr lang="fr-FR">
                <a:solidFill>
                  <a:srgbClr val="FFFFFF"/>
                </a:solidFill>
              </a:rPr>
              <a:pPr fontAlgn="base">
                <a:spcAft>
                  <a:spcPct val="0"/>
                </a:spcAft>
                <a:defRPr/>
              </a:pPr>
              <a:t>‹N°›</a:t>
            </a:fld>
            <a:endParaRPr lang="fr-FR">
              <a:solidFill>
                <a:srgbClr val="FFFFFF"/>
              </a:solidFill>
            </a:endParaRPr>
          </a:p>
        </p:txBody>
      </p:sp>
      <p:pic>
        <p:nvPicPr>
          <p:cNvPr id="4104" name="Picture 8" descr="logoEShNG"/>
          <p:cNvPicPr>
            <a:picLocks noChangeAspect="1" noChangeArrowheads="1"/>
          </p:cNvPicPr>
          <p:nvPr userDrawn="1"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30000"/>
            <a:grayscl/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64801" y="60326"/>
            <a:ext cx="1521884" cy="188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10160000" y="0"/>
            <a:ext cx="0" cy="381000"/>
          </a:xfrm>
          <a:prstGeom prst="line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fr-FR" sz="1800">
              <a:solidFill>
                <a:srgbClr val="101F31"/>
              </a:solidFill>
            </a:endParaRPr>
          </a:p>
        </p:txBody>
      </p:sp>
      <p:sp>
        <p:nvSpPr>
          <p:cNvPr id="1639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0"/>
            <a:ext cx="2235200" cy="3048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none" lIns="162000" tIns="54000" rIns="91440" bIns="4572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000" i="1">
                <a:solidFill>
                  <a:schemeClr val="bg1"/>
                </a:solidFill>
                <a:latin typeface="Arial" charset="0"/>
                <a:ea typeface="ＭＳ Ｐゴシック" pitchFamily="7" charset="-128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fr-FR">
              <a:solidFill>
                <a:srgbClr val="FFFFFF"/>
              </a:solidFill>
            </a:endParaRPr>
          </a:p>
        </p:txBody>
      </p:sp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 flipH="1">
            <a:off x="0" y="304800"/>
            <a:ext cx="12192000" cy="228600"/>
          </a:xfrm>
          <a:prstGeom prst="rect">
            <a:avLst/>
          </a:prstGeom>
          <a:gradFill rotWithShape="0">
            <a:gsLst>
              <a:gs pos="0">
                <a:schemeClr val="accent1"/>
              </a:gs>
              <a:gs pos="100000">
                <a:srgbClr val="FFFFFF"/>
              </a:gs>
            </a:gsLst>
            <a:lin ang="5400000" scaled="1"/>
          </a:gradFill>
          <a:ln w="0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fr-FR" sz="2400">
              <a:solidFill>
                <a:srgbClr val="101F31"/>
              </a:solidFill>
              <a:latin typeface="Verdana" pitchFamily="34" charset="0"/>
              <a:ea typeface="ＭＳ Ｐゴシック" pitchFamily="34" charset="-128"/>
            </a:endParaRPr>
          </a:p>
        </p:txBody>
      </p:sp>
      <p:sp>
        <p:nvSpPr>
          <p:cNvPr id="1036" name="Text Box 12"/>
          <p:cNvSpPr txBox="1">
            <a:spLocks noChangeArrowheads="1"/>
          </p:cNvSpPr>
          <p:nvPr userDrawn="1"/>
        </p:nvSpPr>
        <p:spPr bwMode="auto">
          <a:xfrm>
            <a:off x="50801" y="6597650"/>
            <a:ext cx="3932767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r-FR" sz="900" b="1" i="1" dirty="0" err="1">
                <a:solidFill>
                  <a:srgbClr val="101F31"/>
                </a:solidFill>
              </a:rPr>
              <a:t>Confidential</a:t>
            </a:r>
            <a:r>
              <a:rPr lang="fr-FR" sz="900" b="1" i="1" dirty="0">
                <a:solidFill>
                  <a:srgbClr val="101F31"/>
                </a:solidFill>
              </a:rPr>
              <a:t> -  </a:t>
            </a:r>
            <a:r>
              <a:rPr lang="fr-FR" sz="900" b="1" i="1" dirty="0" err="1">
                <a:solidFill>
                  <a:srgbClr val="101F31"/>
                </a:solidFill>
              </a:rPr>
              <a:t>Internal</a:t>
            </a:r>
            <a:r>
              <a:rPr lang="fr-FR" sz="900" b="1" i="1" dirty="0">
                <a:solidFill>
                  <a:srgbClr val="101F31"/>
                </a:solidFill>
              </a:rPr>
              <a:t> use </a:t>
            </a:r>
            <a:r>
              <a:rPr lang="fr-FR" sz="900" b="1" i="1" dirty="0" err="1">
                <a:solidFill>
                  <a:srgbClr val="101F31"/>
                </a:solidFill>
              </a:rPr>
              <a:t>only</a:t>
            </a:r>
            <a:endParaRPr lang="fr-FR" sz="900" b="1" i="1" dirty="0">
              <a:solidFill>
                <a:srgbClr val="101F31"/>
              </a:solidFill>
            </a:endParaRPr>
          </a:p>
        </p:txBody>
      </p:sp>
      <p:sp>
        <p:nvSpPr>
          <p:cNvPr id="13" name="Text Box 22"/>
          <p:cNvSpPr txBox="1">
            <a:spLocks noChangeArrowheads="1"/>
          </p:cNvSpPr>
          <p:nvPr userDrawn="1"/>
        </p:nvSpPr>
        <p:spPr bwMode="auto">
          <a:xfrm>
            <a:off x="3403600" y="6524625"/>
            <a:ext cx="7061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>
                <a:solidFill>
                  <a:srgbClr val="5F778F"/>
                </a:solidFill>
              </a:rPr>
              <a:t>© </a:t>
            </a:r>
            <a:r>
              <a:rPr lang="en-US" sz="600" dirty="0" err="1">
                <a:solidFill>
                  <a:srgbClr val="5F778F"/>
                </a:solidFill>
              </a:rPr>
              <a:t>Echosens</a:t>
            </a:r>
            <a:r>
              <a:rPr lang="en-US" sz="600" dirty="0">
                <a:solidFill>
                  <a:srgbClr val="5F778F"/>
                </a:solidFill>
              </a:rPr>
              <a:t> 2013. </a:t>
            </a:r>
            <a:r>
              <a:rPr lang="en-US" sz="600" dirty="0" err="1">
                <a:solidFill>
                  <a:srgbClr val="5F778F"/>
                </a:solidFill>
              </a:rPr>
              <a:t>Tous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droits</a:t>
            </a:r>
            <a:r>
              <a:rPr lang="en-US" sz="600" dirty="0">
                <a:solidFill>
                  <a:srgbClr val="5F778F"/>
                </a:solidFill>
              </a:rPr>
              <a:t> </a:t>
            </a:r>
            <a:r>
              <a:rPr lang="en-US" sz="600" dirty="0" err="1">
                <a:solidFill>
                  <a:srgbClr val="5F778F"/>
                </a:solidFill>
              </a:rPr>
              <a:t>réservés</a:t>
            </a:r>
            <a:r>
              <a:rPr lang="en-US" sz="600" dirty="0">
                <a:solidFill>
                  <a:srgbClr val="5F778F"/>
                </a:solidFill>
              </a:rPr>
              <a:t>. </a:t>
            </a: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 err="1">
                <a:solidFill>
                  <a:srgbClr val="5F778F"/>
                </a:solidFill>
              </a:rPr>
              <a:t>Toute</a:t>
            </a:r>
            <a:r>
              <a:rPr lang="en-US" sz="500" dirty="0">
                <a:solidFill>
                  <a:srgbClr val="5F778F"/>
                </a:solidFill>
              </a:rPr>
              <a:t> reproduction </a:t>
            </a:r>
            <a:r>
              <a:rPr lang="en-US" sz="500" dirty="0" err="1">
                <a:solidFill>
                  <a:srgbClr val="5F778F"/>
                </a:solidFill>
              </a:rPr>
              <a:t>totale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partielle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sur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quelque</a:t>
            </a:r>
            <a:r>
              <a:rPr lang="en-US" sz="500" dirty="0">
                <a:solidFill>
                  <a:srgbClr val="5F778F"/>
                </a:solidFill>
              </a:rPr>
              <a:t> support </a:t>
            </a:r>
            <a:r>
              <a:rPr lang="en-US" sz="500" dirty="0" err="1">
                <a:solidFill>
                  <a:srgbClr val="5F778F"/>
                </a:solidFill>
              </a:rPr>
              <a:t>que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soit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ou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utilisation</a:t>
            </a:r>
            <a:r>
              <a:rPr lang="en-US" sz="500" dirty="0">
                <a:solidFill>
                  <a:srgbClr val="5F778F"/>
                </a:solidFill>
              </a:rPr>
              <a:t> du </a:t>
            </a:r>
            <a:r>
              <a:rPr lang="en-US" sz="500" dirty="0" err="1">
                <a:solidFill>
                  <a:srgbClr val="5F778F"/>
                </a:solidFill>
              </a:rPr>
              <a:t>contenu</a:t>
            </a:r>
            <a:r>
              <a:rPr lang="en-US" sz="500" dirty="0">
                <a:solidFill>
                  <a:srgbClr val="5F778F"/>
                </a:solidFill>
              </a:rPr>
              <a:t> de </a:t>
            </a:r>
            <a:r>
              <a:rPr lang="en-US" sz="500" dirty="0" err="1">
                <a:solidFill>
                  <a:srgbClr val="5F778F"/>
                </a:solidFill>
              </a:rPr>
              <a:t>ce</a:t>
            </a:r>
            <a:r>
              <a:rPr lang="en-US" sz="500" dirty="0">
                <a:solidFill>
                  <a:srgbClr val="5F778F"/>
                </a:solidFill>
              </a:rPr>
              <a:t> document </a:t>
            </a:r>
            <a:r>
              <a:rPr lang="en-US" sz="500" dirty="0" err="1">
                <a:solidFill>
                  <a:srgbClr val="5F778F"/>
                </a:solidFill>
              </a:rPr>
              <a:t>est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interdite</a:t>
            </a:r>
            <a:r>
              <a:rPr lang="en-US" sz="500" dirty="0">
                <a:solidFill>
                  <a:srgbClr val="5F778F"/>
                </a:solidFill>
              </a:rPr>
              <a:t> sans </a:t>
            </a:r>
            <a:r>
              <a:rPr lang="en-US" sz="500" dirty="0" err="1">
                <a:solidFill>
                  <a:srgbClr val="5F778F"/>
                </a:solidFill>
              </a:rPr>
              <a:t>l’autorisation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écrite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préalable</a:t>
            </a:r>
            <a:r>
              <a:rPr lang="en-US" sz="500" dirty="0">
                <a:solidFill>
                  <a:srgbClr val="5F778F"/>
                </a:solidFill>
              </a:rPr>
              <a:t> </a:t>
            </a:r>
            <a:r>
              <a:rPr lang="en-US" sz="500" dirty="0" err="1">
                <a:solidFill>
                  <a:srgbClr val="5F778F"/>
                </a:solidFill>
              </a:rPr>
              <a:t>d’Echosens</a:t>
            </a:r>
            <a:endParaRPr lang="en-US" sz="500" dirty="0">
              <a:solidFill>
                <a:srgbClr val="5F778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500" dirty="0">
                <a:solidFill>
                  <a:srgbClr val="5F778F"/>
                </a:solidFill>
              </a:rPr>
              <a:t>All rights reserved. Any reproduction in whole or in part on any medium or use of the information contained herein is prohibited without the prior written consent of </a:t>
            </a:r>
            <a:r>
              <a:rPr lang="en-US" sz="500" dirty="0" err="1">
                <a:solidFill>
                  <a:srgbClr val="5F778F"/>
                </a:solidFill>
              </a:rPr>
              <a:t>Echosens</a:t>
            </a:r>
            <a:endParaRPr lang="en-US" sz="500" dirty="0">
              <a:solidFill>
                <a:srgbClr val="5F778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8015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798A9C"/>
          </a:solidFill>
          <a:latin typeface="Arial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838200" indent="-3810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"/>
        <a:defRPr sz="2000">
          <a:solidFill>
            <a:schemeClr val="tx1"/>
          </a:solidFill>
          <a:latin typeface="+mn-lt"/>
        </a:defRPr>
      </a:lvl2pPr>
      <a:lvl3pPr marL="1219200" indent="-3048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3pPr>
      <a:lvl4pPr marL="1676400" indent="-304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Times" pitchFamily="18" charset="0"/>
        <a:buChar char="•"/>
        <a:defRPr sz="1600" i="1">
          <a:solidFill>
            <a:schemeClr val="bg2"/>
          </a:solidFill>
          <a:latin typeface="+mn-lt"/>
        </a:defRPr>
      </a:lvl4pPr>
      <a:lvl5pPr marL="2133600" indent="-3048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5pPr>
      <a:lvl6pPr marL="25908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6pPr>
      <a:lvl7pPr marL="30480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7pPr>
      <a:lvl8pPr marL="35052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8pPr>
      <a:lvl9pPr marL="3962400" indent="-304800" algn="l" rtl="0" fontAlgn="base">
        <a:spcBef>
          <a:spcPct val="20000"/>
        </a:spcBef>
        <a:spcAft>
          <a:spcPct val="0"/>
        </a:spcAft>
        <a:buClr>
          <a:schemeClr val="folHlink"/>
        </a:buClr>
        <a:buFont typeface="Times" pitchFamily="18" charset="0"/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Espace réservé du numéro de diapositive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EE4BF047-004E-4B67-BD26-58863FE749BE}" type="slidenum">
              <a:rPr lang="fr-FR" altLang="fr-FR" smtClean="0">
                <a:solidFill>
                  <a:srgbClr val="FFFFFF"/>
                </a:solidFill>
                <a:ea typeface="ＭＳ Ｐゴシック" pitchFamily="34" charset="-128"/>
              </a:rPr>
              <a:pPr eaLnBrk="1" hangingPunct="1"/>
              <a:t>1</a:t>
            </a:fld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7413" name="Espace réservé du pied de page 4"/>
          <p:cNvSpPr>
            <a:spLocks noGrp="1"/>
          </p:cNvSpPr>
          <p:nvPr>
            <p:ph type="ftr" sz="quarter" idx="11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endParaRPr lang="fr-FR" altLang="fr-FR" smtClean="0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308264"/>
            <a:ext cx="2421082" cy="342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i="1" u="sng" dirty="0" smtClean="0">
                <a:solidFill>
                  <a:schemeClr val="tx1"/>
                </a:solidFill>
                <a:latin typeface="+mj-lt"/>
                <a:ea typeface="Verdana" panose="020B0604030504040204" pitchFamily="34" charset="0"/>
                <a:cs typeface="Verdana" panose="020B0604030504040204" pitchFamily="34" charset="0"/>
              </a:rPr>
              <a:t>Critical updates</a:t>
            </a:r>
            <a:endParaRPr lang="fr-FR" sz="800" i="1" u="sng" dirty="0">
              <a:solidFill>
                <a:schemeClr val="tx1"/>
              </a:solidFill>
              <a:latin typeface="+mj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2" name="Organigramme : Données 21"/>
          <p:cNvSpPr/>
          <p:nvPr/>
        </p:nvSpPr>
        <p:spPr>
          <a:xfrm>
            <a:off x="396009" y="1849583"/>
            <a:ext cx="1839191" cy="1823602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b="1" dirty="0" smtClean="0">
                <a:solidFill>
                  <a:schemeClr val="tx1"/>
                </a:solidFill>
              </a:rPr>
              <a:t>In case of on site preventive maintenance or repair at ECHOSENS distributor s site preform the </a:t>
            </a:r>
            <a:r>
              <a:rPr lang="en-US" sz="800" b="1" dirty="0">
                <a:solidFill>
                  <a:schemeClr val="tx1"/>
                </a:solidFill>
              </a:rPr>
              <a:t>modifications listed in </a:t>
            </a:r>
            <a:r>
              <a:rPr lang="en-US" sz="800" b="1">
                <a:solidFill>
                  <a:schemeClr val="tx1"/>
                </a:solidFill>
              </a:rPr>
              <a:t>“</a:t>
            </a:r>
            <a:r>
              <a:rPr lang="en-US" sz="800" b="1" smtClean="0">
                <a:solidFill>
                  <a:schemeClr val="tx1"/>
                </a:solidFill>
              </a:rPr>
              <a:t>FS402 critical </a:t>
            </a:r>
            <a:r>
              <a:rPr lang="en-US" sz="800" b="1" dirty="0" smtClean="0">
                <a:solidFill>
                  <a:schemeClr val="tx1"/>
                </a:solidFill>
              </a:rPr>
              <a:t>modifications”</a:t>
            </a:r>
          </a:p>
          <a:p>
            <a:pPr algn="ctr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63" name="Organigramme : Terminateur 62"/>
          <p:cNvSpPr/>
          <p:nvPr/>
        </p:nvSpPr>
        <p:spPr>
          <a:xfrm>
            <a:off x="10562359" y="2948420"/>
            <a:ext cx="820882" cy="135079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i="1" u="sng" dirty="0" err="1" smtClean="0">
                <a:solidFill>
                  <a:schemeClr val="tx1"/>
                </a:solidFill>
              </a:rPr>
              <a:t>solved</a:t>
            </a:r>
            <a:endParaRPr lang="fr-FR" sz="800" i="1" u="sng" dirty="0">
              <a:solidFill>
                <a:schemeClr val="tx1"/>
              </a:solidFill>
            </a:endParaRPr>
          </a:p>
        </p:txBody>
      </p:sp>
      <p:cxnSp>
        <p:nvCxnSpPr>
          <p:cNvPr id="62" name="Connecteur droit avec flèche 61"/>
          <p:cNvCxnSpPr>
            <a:endCxn id="63" idx="1"/>
          </p:cNvCxnSpPr>
          <p:nvPr/>
        </p:nvCxnSpPr>
        <p:spPr>
          <a:xfrm flipV="1">
            <a:off x="2064558" y="3015960"/>
            <a:ext cx="8497801" cy="6753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08" name="ZoneTexte 17407"/>
          <p:cNvSpPr txBox="1"/>
          <p:nvPr/>
        </p:nvSpPr>
        <p:spPr>
          <a:xfrm>
            <a:off x="624609" y="661326"/>
            <a:ext cx="16105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ACTIONS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505150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e verticale">
  <a:themeElements>
    <a:clrScheme name="Bande verticale 1">
      <a:dk1>
        <a:srgbClr val="101F31"/>
      </a:dk1>
      <a:lt1>
        <a:srgbClr val="FFFFFF"/>
      </a:lt1>
      <a:dk2>
        <a:srgbClr val="92A7B0"/>
      </a:dk2>
      <a:lt2>
        <a:srgbClr val="5F778F"/>
      </a:lt2>
      <a:accent1>
        <a:srgbClr val="CFDADC"/>
      </a:accent1>
      <a:accent2>
        <a:srgbClr val="E37823"/>
      </a:accent2>
      <a:accent3>
        <a:srgbClr val="FFFFFF"/>
      </a:accent3>
      <a:accent4>
        <a:srgbClr val="0C1928"/>
      </a:accent4>
      <a:accent5>
        <a:srgbClr val="E4EAEB"/>
      </a:accent5>
      <a:accent6>
        <a:srgbClr val="CE6C1F"/>
      </a:accent6>
      <a:hlink>
        <a:srgbClr val="2B5797"/>
      </a:hlink>
      <a:folHlink>
        <a:srgbClr val="6788CA"/>
      </a:folHlink>
    </a:clrScheme>
    <a:fontScheme name="Bande vertica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ande verticale 1">
        <a:dk1>
          <a:srgbClr val="101F31"/>
        </a:dk1>
        <a:lt1>
          <a:srgbClr val="FFFFFF"/>
        </a:lt1>
        <a:dk2>
          <a:srgbClr val="92A7B0"/>
        </a:dk2>
        <a:lt2>
          <a:srgbClr val="5F778F"/>
        </a:lt2>
        <a:accent1>
          <a:srgbClr val="CFDADC"/>
        </a:accent1>
        <a:accent2>
          <a:srgbClr val="E37823"/>
        </a:accent2>
        <a:accent3>
          <a:srgbClr val="FFFFFF"/>
        </a:accent3>
        <a:accent4>
          <a:srgbClr val="0C1928"/>
        </a:accent4>
        <a:accent5>
          <a:srgbClr val="E4EAEB"/>
        </a:accent5>
        <a:accent6>
          <a:srgbClr val="CE6C1F"/>
        </a:accent6>
        <a:hlink>
          <a:srgbClr val="2B5797"/>
        </a:hlink>
        <a:folHlink>
          <a:srgbClr val="6788C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29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Times</vt:lpstr>
      <vt:lpstr>Verdana</vt:lpstr>
      <vt:lpstr>Wingdings</vt:lpstr>
      <vt:lpstr>Bande verticale</vt:lpstr>
      <vt:lpstr>Présentation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Olivier Boschat</dc:creator>
  <cp:lastModifiedBy>Olivier Boschat</cp:lastModifiedBy>
  <cp:revision>31</cp:revision>
  <dcterms:created xsi:type="dcterms:W3CDTF">2014-08-10T15:05:08Z</dcterms:created>
  <dcterms:modified xsi:type="dcterms:W3CDTF">2014-11-12T14:13:56Z</dcterms:modified>
</cp:coreProperties>
</file>