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i="1" u="sng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the instruments turn on but nothing on the screen</a:t>
            </a:r>
            <a:endParaRPr lang="fr-FR" sz="800" i="1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Organigramme : Données 24"/>
          <p:cNvSpPr/>
          <p:nvPr/>
        </p:nvSpPr>
        <p:spPr>
          <a:xfrm>
            <a:off x="2421082" y="1684832"/>
            <a:ext cx="1839191" cy="126618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err="1" smtClean="0">
                <a:solidFill>
                  <a:schemeClr val="tx1"/>
                </a:solidFill>
              </a:rPr>
              <a:t>Connect</a:t>
            </a:r>
            <a:r>
              <a:rPr lang="fr-FR" sz="800" b="1" dirty="0" smtClean="0">
                <a:solidFill>
                  <a:schemeClr val="tx1"/>
                </a:solidFill>
              </a:rPr>
              <a:t> a </a:t>
            </a:r>
            <a:r>
              <a:rPr lang="fr-FR" sz="800" b="1" dirty="0" err="1" smtClean="0">
                <a:solidFill>
                  <a:schemeClr val="tx1"/>
                </a:solidFill>
              </a:rPr>
              <a:t>screen</a:t>
            </a:r>
            <a:r>
              <a:rPr lang="fr-FR" sz="800" b="1" dirty="0" smtClean="0">
                <a:solidFill>
                  <a:schemeClr val="tx1"/>
                </a:solidFill>
              </a:rPr>
              <a:t> to the </a:t>
            </a:r>
            <a:r>
              <a:rPr lang="fr-FR" sz="800" b="1" dirty="0" err="1" smtClean="0">
                <a:solidFill>
                  <a:schemeClr val="tx1"/>
                </a:solidFill>
              </a:rPr>
              <a:t>rear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 smtClean="0">
                <a:solidFill>
                  <a:schemeClr val="tx1"/>
                </a:solidFill>
              </a:rPr>
              <a:t>panel </a:t>
            </a:r>
            <a:r>
              <a:rPr lang="fr-FR" sz="800" b="1" dirty="0" smtClean="0">
                <a:solidFill>
                  <a:schemeClr val="tx1"/>
                </a:solidFill>
              </a:rPr>
              <a:t>DVI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 err="1" smtClean="0">
                <a:solidFill>
                  <a:schemeClr val="tx1"/>
                </a:solidFill>
              </a:rPr>
              <a:t>connector</a:t>
            </a:r>
            <a:endParaRPr lang="fr-FR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fr-FR" sz="800" dirty="0" smtClean="0">
                <a:solidFill>
                  <a:schemeClr val="tx1"/>
                </a:solidFill>
              </a:rPr>
              <a:t>If </a:t>
            </a:r>
            <a:r>
              <a:rPr lang="fr-FR" sz="800" dirty="0" err="1" smtClean="0">
                <a:solidFill>
                  <a:schemeClr val="tx1"/>
                </a:solidFill>
              </a:rPr>
              <a:t>it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comes</a:t>
            </a:r>
            <a:r>
              <a:rPr lang="fr-FR" sz="800" dirty="0" smtClean="0">
                <a:solidFill>
                  <a:schemeClr val="tx1"/>
                </a:solidFill>
              </a:rPr>
              <a:t> on check the </a:t>
            </a:r>
            <a:r>
              <a:rPr lang="fr-FR" sz="800" dirty="0" err="1" smtClean="0">
                <a:solidFill>
                  <a:schemeClr val="tx1"/>
                </a:solidFill>
              </a:rPr>
              <a:t>screen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connector</a:t>
            </a:r>
            <a:r>
              <a:rPr lang="fr-FR" sz="800" dirty="0" smtClean="0">
                <a:solidFill>
                  <a:schemeClr val="tx1"/>
                </a:solidFill>
              </a:rPr>
              <a:t> on the </a:t>
            </a:r>
            <a:r>
              <a:rPr lang="fr-FR" sz="800" dirty="0" err="1" smtClean="0">
                <a:solidFill>
                  <a:schemeClr val="tx1"/>
                </a:solidFill>
              </a:rPr>
              <a:t>motherboard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en-US" sz="800" dirty="0">
                <a:solidFill>
                  <a:schemeClr val="tx1"/>
                </a:solidFill>
              </a:rPr>
              <a:t>(page </a:t>
            </a:r>
            <a:r>
              <a:rPr lang="en-US" sz="800" dirty="0" smtClean="0">
                <a:solidFill>
                  <a:schemeClr val="tx1"/>
                </a:solidFill>
              </a:rPr>
              <a:t>22</a:t>
            </a:r>
            <a:r>
              <a:rPr lang="en-US" sz="800" dirty="0" smtClean="0">
                <a:solidFill>
                  <a:schemeClr val="tx1"/>
                </a:solidFill>
              </a:rPr>
              <a:t> </a:t>
            </a:r>
            <a:r>
              <a:rPr lang="en-US" sz="800" dirty="0">
                <a:solidFill>
                  <a:schemeClr val="tx1"/>
                </a:solidFill>
              </a:rPr>
              <a:t>of </a:t>
            </a:r>
            <a:r>
              <a:rPr lang="fr-FR" sz="800" dirty="0" smtClean="0">
                <a:solidFill>
                  <a:schemeClr val="tx1"/>
                </a:solidFill>
              </a:rPr>
              <a:t>E200M006_5 </a:t>
            </a:r>
            <a:r>
              <a:rPr lang="fr-FR" sz="800" dirty="0" err="1" smtClean="0">
                <a:solidFill>
                  <a:schemeClr val="tx1"/>
                </a:solidFill>
              </a:rPr>
              <a:t>technical</a:t>
            </a:r>
            <a:r>
              <a:rPr lang="fr-FR" sz="800" dirty="0" smtClean="0">
                <a:solidFill>
                  <a:schemeClr val="tx1"/>
                </a:solidFill>
              </a:rPr>
              <a:t>  </a:t>
            </a:r>
            <a:r>
              <a:rPr lang="fr-FR" sz="800" dirty="0" err="1">
                <a:solidFill>
                  <a:schemeClr val="tx1"/>
                </a:solidFill>
              </a:rPr>
              <a:t>manual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b="1" dirty="0">
              <a:solidFill>
                <a:schemeClr val="tx1"/>
              </a:solidFill>
            </a:endParaRPr>
          </a:p>
        </p:txBody>
      </p:sp>
      <p:sp>
        <p:nvSpPr>
          <p:cNvPr id="26" name="Organigramme : Données 25"/>
          <p:cNvSpPr/>
          <p:nvPr/>
        </p:nvSpPr>
        <p:spPr>
          <a:xfrm>
            <a:off x="4913749" y="2649682"/>
            <a:ext cx="2058551" cy="132224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Check the </a:t>
            </a:r>
            <a:r>
              <a:rPr lang="fr-FR" sz="800" b="1" dirty="0" err="1" smtClean="0">
                <a:solidFill>
                  <a:schemeClr val="tx1"/>
                </a:solidFill>
              </a:rPr>
              <a:t>inverter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 err="1" smtClean="0">
                <a:solidFill>
                  <a:schemeClr val="tx1"/>
                </a:solidFill>
              </a:rPr>
              <a:t>board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If needed </a:t>
            </a:r>
            <a:r>
              <a:rPr lang="fr-FR" sz="800" dirty="0" smtClean="0">
                <a:solidFill>
                  <a:schemeClr val="tx1"/>
                </a:solidFill>
              </a:rPr>
              <a:t>replace </a:t>
            </a:r>
            <a:r>
              <a:rPr lang="fr-FR" sz="800" dirty="0" err="1" smtClean="0">
                <a:solidFill>
                  <a:schemeClr val="tx1"/>
                </a:solidFill>
              </a:rPr>
              <a:t>it</a:t>
            </a:r>
            <a:r>
              <a:rPr lang="fr-FR" sz="800" dirty="0">
                <a:solidFill>
                  <a:schemeClr val="tx1"/>
                </a:solidFill>
              </a:rPr>
              <a:t> 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en-US" sz="800" dirty="0">
                <a:solidFill>
                  <a:schemeClr val="tx1"/>
                </a:solidFill>
              </a:rPr>
              <a:t>(page </a:t>
            </a:r>
            <a:r>
              <a:rPr lang="en-US" sz="800" dirty="0" smtClean="0">
                <a:solidFill>
                  <a:schemeClr val="tx1"/>
                </a:solidFill>
              </a:rPr>
              <a:t>33</a:t>
            </a:r>
            <a:r>
              <a:rPr lang="en-US" sz="800" dirty="0" smtClean="0">
                <a:solidFill>
                  <a:schemeClr val="tx1"/>
                </a:solidFill>
              </a:rPr>
              <a:t> </a:t>
            </a:r>
            <a:r>
              <a:rPr lang="en-US" sz="800" dirty="0">
                <a:solidFill>
                  <a:schemeClr val="tx1"/>
                </a:solidFill>
              </a:rPr>
              <a:t>of </a:t>
            </a:r>
            <a:r>
              <a:rPr lang="en-US" sz="800" dirty="0">
                <a:solidFill>
                  <a:schemeClr val="tx1"/>
                </a:solidFill>
              </a:rPr>
              <a:t>E200M006_5</a:t>
            </a:r>
            <a:r>
              <a:rPr lang="fr-FR" sz="800" dirty="0" err="1" smtClean="0">
                <a:solidFill>
                  <a:schemeClr val="tx1"/>
                </a:solidFill>
              </a:rPr>
              <a:t>technical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manual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7" name="Organigramme : Données 26"/>
          <p:cNvSpPr/>
          <p:nvPr/>
        </p:nvSpPr>
        <p:spPr>
          <a:xfrm>
            <a:off x="7633279" y="3310805"/>
            <a:ext cx="1839191" cy="165605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Try with another screen </a:t>
            </a:r>
          </a:p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en-US" sz="800" dirty="0" smtClean="0">
                <a:solidFill>
                  <a:schemeClr val="tx1"/>
                </a:solidFill>
              </a:rPr>
              <a:t>If needed replace the </a:t>
            </a:r>
            <a:r>
              <a:rPr lang="en-US" sz="800" dirty="0">
                <a:solidFill>
                  <a:schemeClr val="tx1"/>
                </a:solidFill>
              </a:rPr>
              <a:t>screen (page 33 of E200M006_5</a:t>
            </a:r>
            <a:r>
              <a:rPr lang="fr-FR" sz="800" dirty="0" err="1">
                <a:solidFill>
                  <a:schemeClr val="tx1"/>
                </a:solidFill>
              </a:rPr>
              <a:t>technical</a:t>
            </a:r>
            <a:r>
              <a:rPr lang="fr-FR" sz="800" dirty="0">
                <a:solidFill>
                  <a:schemeClr val="tx1"/>
                </a:solidFill>
              </a:rPr>
              <a:t> </a:t>
            </a:r>
            <a:r>
              <a:rPr lang="fr-FR" sz="800" dirty="0" err="1">
                <a:solidFill>
                  <a:schemeClr val="tx1"/>
                </a:solidFill>
              </a:rPr>
              <a:t>manual</a:t>
            </a:r>
            <a:endParaRPr lang="fr-FR" sz="800" dirty="0">
              <a:solidFill>
                <a:schemeClr val="tx1"/>
              </a:solidFill>
            </a:endParaRPr>
          </a:p>
          <a:p>
            <a:pPr marL="171450" indent="-171450" algn="ctr">
              <a:buFont typeface="Wingdings" panose="05000000000000000000" pitchFamily="2" charset="2"/>
              <a:buChar char="à"/>
            </a:pPr>
            <a:endParaRPr lang="en-US" sz="800" dirty="0" smtClean="0">
              <a:solidFill>
                <a:schemeClr val="tx1"/>
              </a:solidFill>
            </a:endParaRPr>
          </a:p>
          <a:p>
            <a:pPr marL="171450" indent="-171450" algn="ctr">
              <a:buFont typeface="Wingdings" panose="05000000000000000000" pitchFamily="2" charset="2"/>
              <a:buChar char="à"/>
            </a:pP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8" name="Organigramme : Données 27"/>
          <p:cNvSpPr/>
          <p:nvPr/>
        </p:nvSpPr>
        <p:spPr>
          <a:xfrm>
            <a:off x="10352809" y="4229094"/>
            <a:ext cx="1839191" cy="1849579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→</a:t>
            </a:r>
            <a:r>
              <a:rPr lang="fr-FR" sz="800" dirty="0">
                <a:solidFill>
                  <a:schemeClr val="tx1"/>
                </a:solidFill>
              </a:rPr>
              <a:t>Replace the </a:t>
            </a:r>
            <a:r>
              <a:rPr lang="fr-FR" sz="800" dirty="0" err="1">
                <a:solidFill>
                  <a:schemeClr val="tx1"/>
                </a:solidFill>
              </a:rPr>
              <a:t>motherboard</a:t>
            </a:r>
            <a:r>
              <a:rPr lang="fr-FR" sz="800" dirty="0">
                <a:solidFill>
                  <a:schemeClr val="tx1"/>
                </a:solidFill>
              </a:rPr>
              <a:t> (</a:t>
            </a:r>
            <a:r>
              <a:rPr lang="fr-FR" sz="800" dirty="0" err="1">
                <a:solidFill>
                  <a:schemeClr val="tx1"/>
                </a:solidFill>
                <a:sym typeface="Wingdings" panose="05000000000000000000" pitchFamily="2" charset="2"/>
              </a:rPr>
              <a:t>see</a:t>
            </a:r>
            <a:r>
              <a:rPr lang="fr-FR" sz="800" dirty="0">
                <a:solidFill>
                  <a:schemeClr val="tx1"/>
                </a:solidFill>
                <a:sym typeface="Wingdings" panose="05000000000000000000" pitchFamily="2" charset="2"/>
              </a:rPr>
              <a:t> page 22 of E200M006_5 </a:t>
            </a:r>
            <a:r>
              <a:rPr lang="fr-FR" sz="800" dirty="0" err="1">
                <a:solidFill>
                  <a:schemeClr val="tx1"/>
                </a:solidFill>
                <a:sym typeface="Wingdings" panose="05000000000000000000" pitchFamily="2" charset="2"/>
              </a:rPr>
              <a:t>technical</a:t>
            </a:r>
            <a:r>
              <a:rPr lang="fr-FR" sz="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r-FR" sz="800" dirty="0" err="1">
                <a:solidFill>
                  <a:schemeClr val="tx1"/>
                </a:solidFill>
                <a:sym typeface="Wingdings" panose="05000000000000000000" pitchFamily="2" charset="2"/>
              </a:rPr>
              <a:t>manual</a:t>
            </a:r>
            <a:r>
              <a:rPr lang="fr-FR" sz="80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  <a:endParaRPr lang="fr-FR" sz="80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31" name="Organigramme : Terminateur 30"/>
          <p:cNvSpPr/>
          <p:nvPr/>
        </p:nvSpPr>
        <p:spPr>
          <a:xfrm>
            <a:off x="3766129" y="323676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sp>
        <p:nvSpPr>
          <p:cNvPr id="32" name="Organigramme : Terminateur 31"/>
          <p:cNvSpPr/>
          <p:nvPr/>
        </p:nvSpPr>
        <p:spPr>
          <a:xfrm>
            <a:off x="6342499" y="416155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/>
          </a:p>
        </p:txBody>
      </p:sp>
      <p:sp>
        <p:nvSpPr>
          <p:cNvPr id="33" name="Organigramme : Terminateur 32"/>
          <p:cNvSpPr/>
          <p:nvPr/>
        </p:nvSpPr>
        <p:spPr>
          <a:xfrm>
            <a:off x="9062029" y="508634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38" name="Connecteur en angle 37"/>
          <p:cNvCxnSpPr>
            <a:stCxn id="25" idx="3"/>
            <a:endCxn id="31" idx="1"/>
          </p:cNvCxnSpPr>
          <p:nvPr/>
        </p:nvCxnSpPr>
        <p:spPr>
          <a:xfrm rot="16200000" flipH="1">
            <a:off x="3284800" y="2822975"/>
            <a:ext cx="353287" cy="60937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en angle 39"/>
          <p:cNvCxnSpPr>
            <a:stCxn id="26" idx="3"/>
            <a:endCxn id="32" idx="1"/>
          </p:cNvCxnSpPr>
          <p:nvPr/>
        </p:nvCxnSpPr>
        <p:spPr>
          <a:xfrm rot="16200000" flipH="1">
            <a:off x="5911249" y="3797845"/>
            <a:ext cx="257170" cy="60533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en angle 41"/>
          <p:cNvCxnSpPr>
            <a:stCxn id="27" idx="3"/>
            <a:endCxn id="33" idx="1"/>
          </p:cNvCxnSpPr>
          <p:nvPr/>
        </p:nvCxnSpPr>
        <p:spPr>
          <a:xfrm rot="16200000" flipH="1">
            <a:off x="8621977" y="4713833"/>
            <a:ext cx="187030" cy="69307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25" idx="0"/>
          </p:cNvCxnSpPr>
          <p:nvPr/>
        </p:nvCxnSpPr>
        <p:spPr>
          <a:xfrm flipV="1">
            <a:off x="3524597" y="1425288"/>
            <a:ext cx="0" cy="259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31" idx="3"/>
            <a:endCxn id="26" idx="2"/>
          </p:cNvCxnSpPr>
          <p:nvPr/>
        </p:nvCxnSpPr>
        <p:spPr>
          <a:xfrm>
            <a:off x="4587011" y="3304305"/>
            <a:ext cx="532593" cy="6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32" idx="3"/>
            <a:endCxn id="27" idx="2"/>
          </p:cNvCxnSpPr>
          <p:nvPr/>
        </p:nvCxnSpPr>
        <p:spPr>
          <a:xfrm flipV="1">
            <a:off x="7163381" y="4138830"/>
            <a:ext cx="653817" cy="90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>
            <a:stCxn id="33" idx="3"/>
            <a:endCxn id="28" idx="2"/>
          </p:cNvCxnSpPr>
          <p:nvPr/>
        </p:nvCxnSpPr>
        <p:spPr>
          <a:xfrm flipV="1">
            <a:off x="9882911" y="5153884"/>
            <a:ext cx="65381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V="1">
            <a:off x="5983896" y="1369868"/>
            <a:ext cx="0" cy="1077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stCxn id="27" idx="1"/>
          </p:cNvCxnSpPr>
          <p:nvPr/>
        </p:nvCxnSpPr>
        <p:spPr>
          <a:xfrm flipV="1">
            <a:off x="8552875" y="1357747"/>
            <a:ext cx="0" cy="1953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 flipH="1" flipV="1">
            <a:off x="11167804" y="1381120"/>
            <a:ext cx="100446" cy="2396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rganigramme : Terminateur 62"/>
          <p:cNvSpPr/>
          <p:nvPr/>
        </p:nvSpPr>
        <p:spPr>
          <a:xfrm>
            <a:off x="10761518" y="1234789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/>
          <p:nvPr/>
        </p:nvCxnSpPr>
        <p:spPr>
          <a:xfrm flipV="1">
            <a:off x="3524597" y="1278948"/>
            <a:ext cx="7173309" cy="1463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88</Words>
  <Application>Microsoft Office PowerPoint</Application>
  <PresentationFormat>Grand écran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25</cp:revision>
  <dcterms:created xsi:type="dcterms:W3CDTF">2014-08-10T15:05:08Z</dcterms:created>
  <dcterms:modified xsi:type="dcterms:W3CDTF">2014-11-03T08:56:14Z</dcterms:modified>
</cp:coreProperties>
</file>