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the instrument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does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not switch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wall outlet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another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outlet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Mains </a:t>
            </a:r>
            <a:r>
              <a:rPr lang="fr-FR" sz="800" b="1" dirty="0" err="1" smtClean="0">
                <a:solidFill>
                  <a:schemeClr val="tx1"/>
                </a:solidFill>
              </a:rPr>
              <a:t>filter</a:t>
            </a:r>
            <a:r>
              <a:rPr lang="fr-FR" sz="800" b="1" dirty="0" smtClean="0">
                <a:solidFill>
                  <a:schemeClr val="tx1"/>
                </a:solidFill>
              </a:rPr>
              <a:t> fuse</a:t>
            </a: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Mains </a:t>
            </a:r>
            <a:r>
              <a:rPr lang="fr-FR" sz="800" b="1" dirty="0" err="1" smtClean="0">
                <a:solidFill>
                  <a:schemeClr val="tx1"/>
                </a:solidFill>
              </a:rPr>
              <a:t>filter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outlet</a:t>
            </a:r>
            <a:r>
              <a:rPr lang="fr-FR" sz="800" b="1" dirty="0" smtClean="0">
                <a:solidFill>
                  <a:schemeClr val="tx1"/>
                </a:solidFill>
              </a:rPr>
              <a:t> voltage value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en-US" sz="800" dirty="0" smtClean="0">
                <a:solidFill>
                  <a:schemeClr val="tx1"/>
                </a:solidFill>
              </a:rPr>
              <a:t>replace </a:t>
            </a:r>
            <a:r>
              <a:rPr lang="en-US" sz="800" dirty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260909"/>
            <a:ext cx="2058551" cy="282543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motherboard power supplies (</a:t>
            </a:r>
            <a:r>
              <a:rPr lang="en-US" sz="800" b="1" dirty="0">
                <a:solidFill>
                  <a:schemeClr val="tx1"/>
                </a:solidFill>
              </a:rPr>
              <a:t>page </a:t>
            </a:r>
            <a:r>
              <a:rPr lang="en-US" sz="800" b="1" dirty="0" smtClean="0">
                <a:solidFill>
                  <a:schemeClr val="tx1"/>
                </a:solidFill>
              </a:rPr>
              <a:t>27 </a:t>
            </a:r>
            <a:r>
              <a:rPr lang="en-US" sz="800" b="1" dirty="0">
                <a:solidFill>
                  <a:schemeClr val="tx1"/>
                </a:solidFill>
              </a:rPr>
              <a:t>of </a:t>
            </a:r>
            <a:r>
              <a:rPr lang="en-US" sz="800" b="1" dirty="0" smtClean="0">
                <a:solidFill>
                  <a:schemeClr val="tx1"/>
                </a:solidFill>
              </a:rPr>
              <a:t>E200M006_5 technical </a:t>
            </a:r>
            <a:r>
              <a:rPr lang="fr-FR" sz="800" b="1" dirty="0" err="1" smtClean="0">
                <a:solidFill>
                  <a:schemeClr val="tx1"/>
                </a:solidFill>
              </a:rPr>
              <a:t>manual</a:t>
            </a:r>
            <a:r>
              <a:rPr lang="en-US" sz="8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the mother board power supplies cable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replace the power </a:t>
            </a:r>
            <a:r>
              <a:rPr lang="fr-FR" sz="800" dirty="0" err="1" smtClean="0">
                <a:solidFill>
                  <a:schemeClr val="tx1"/>
                </a:solidFill>
              </a:rPr>
              <a:t>supply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(page </a:t>
            </a:r>
            <a:r>
              <a:rPr lang="en-US" sz="800" dirty="0" smtClean="0">
                <a:solidFill>
                  <a:schemeClr val="tx1"/>
                </a:solidFill>
              </a:rPr>
              <a:t>29 </a:t>
            </a:r>
            <a:r>
              <a:rPr lang="en-US" sz="800" dirty="0">
                <a:solidFill>
                  <a:schemeClr val="tx1"/>
                </a:solidFill>
              </a:rPr>
              <a:t>of E200M006_5 technical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)</a:t>
            </a:r>
            <a:r>
              <a:rPr lang="fr-FR" sz="800" dirty="0" smtClean="0">
                <a:solidFill>
                  <a:schemeClr val="tx1"/>
                </a:solidFill>
              </a:rPr>
              <a:t>  </a:t>
            </a:r>
            <a:r>
              <a:rPr lang="fr-FR" sz="800" dirty="0" err="1" smtClean="0">
                <a:solidFill>
                  <a:schemeClr val="tx1"/>
                </a:solidFill>
              </a:rPr>
              <a:t>board</a:t>
            </a:r>
            <a:r>
              <a:rPr lang="fr-FR" sz="800" dirty="0" smtClean="0">
                <a:solidFill>
                  <a:schemeClr val="tx1"/>
                </a:solidFill>
              </a:rPr>
              <a:t>  or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the </a:t>
            </a:r>
            <a:r>
              <a:rPr lang="fr-FR" sz="800" dirty="0" err="1" smtClean="0">
                <a:solidFill>
                  <a:schemeClr val="tx1"/>
                </a:solidFill>
              </a:rPr>
              <a:t>cable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766700"/>
            <a:ext cx="1839191" cy="118456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ON/OFF button connection to mother board </a:t>
            </a:r>
            <a:r>
              <a:rPr lang="en-US" sz="800" b="1" dirty="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if needed reconnect </a:t>
            </a:r>
            <a:r>
              <a:rPr lang="en-US" sz="800" dirty="0" smtClean="0">
                <a:solidFill>
                  <a:schemeClr val="tx1"/>
                </a:solidFill>
              </a:rPr>
              <a:t>or replace the button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8" name="Organigramme : Données 27"/>
          <p:cNvSpPr/>
          <p:nvPr/>
        </p:nvSpPr>
        <p:spPr>
          <a:xfrm>
            <a:off x="10352809" y="4229094"/>
            <a:ext cx="1839191" cy="184957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fr-FR" sz="800" dirty="0">
                <a:solidFill>
                  <a:schemeClr val="tx1"/>
                </a:solidFill>
              </a:rPr>
              <a:t> Replace the </a:t>
            </a:r>
            <a:r>
              <a:rPr lang="fr-FR" sz="800" dirty="0" err="1">
                <a:solidFill>
                  <a:schemeClr val="tx1"/>
                </a:solidFill>
              </a:rPr>
              <a:t>motherboard</a:t>
            </a:r>
            <a:r>
              <a:rPr lang="fr-FR" sz="800" dirty="0">
                <a:solidFill>
                  <a:schemeClr val="tx1"/>
                </a:solidFill>
              </a:rPr>
              <a:t> (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see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page 22 of E200M006_5 </a:t>
            </a:r>
            <a:r>
              <a:rPr lang="fr-FR" sz="800" dirty="0" err="1">
                <a:solidFill>
                  <a:schemeClr val="tx1"/>
                </a:solidFill>
                <a:sym typeface="Wingdings" panose="05000000000000000000" pitchFamily="2" charset="2"/>
              </a:rPr>
              <a:t>technical</a:t>
            </a:r>
            <a:r>
              <a:rPr lang="fr-FR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>
                <a:solidFill>
                  <a:schemeClr val="tx1"/>
                </a:solidFill>
                <a:sym typeface="Wingdings" panose="05000000000000000000" pitchFamily="2" charset="2"/>
              </a:rPr>
              <a:t>manual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972300" y="5843171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sp>
        <p:nvSpPr>
          <p:cNvPr id="33" name="Organigramme : Terminateur 32"/>
          <p:cNvSpPr/>
          <p:nvPr/>
        </p:nvSpPr>
        <p:spPr>
          <a:xfrm>
            <a:off x="9062029" y="508634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24907" y="1931090"/>
            <a:ext cx="457197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27783" y="2765959"/>
            <a:ext cx="467320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42551" y="4880961"/>
            <a:ext cx="824367" cy="12351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>
            <a:stCxn id="27" idx="3"/>
            <a:endCxn id="33" idx="1"/>
          </p:cNvCxnSpPr>
          <p:nvPr/>
        </p:nvCxnSpPr>
        <p:spPr>
          <a:xfrm rot="16200000" flipH="1">
            <a:off x="8614183" y="4706038"/>
            <a:ext cx="202619" cy="6930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260909"/>
            <a:ext cx="410788" cy="1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32593" cy="369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7625776" y="4951265"/>
            <a:ext cx="344051" cy="891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33" idx="3"/>
            <a:endCxn id="28" idx="2"/>
          </p:cNvCxnSpPr>
          <p:nvPr/>
        </p:nvCxnSpPr>
        <p:spPr>
          <a:xfrm flipV="1">
            <a:off x="9882911" y="5153884"/>
            <a:ext cx="6538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V="1">
            <a:off x="8552875" y="1357746"/>
            <a:ext cx="0" cy="2408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 flipV="1">
            <a:off x="11167804" y="1381120"/>
            <a:ext cx="100446" cy="2396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110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19</cp:revision>
  <dcterms:created xsi:type="dcterms:W3CDTF">2014-08-10T15:05:08Z</dcterms:created>
  <dcterms:modified xsi:type="dcterms:W3CDTF">2014-11-03T09:10:02Z</dcterms:modified>
</cp:coreProperties>
</file>