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Symptom</a:t>
            </a:r>
            <a:r>
              <a:rPr lang="fr-FR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: No </a:t>
            </a:r>
            <a:r>
              <a:rPr lang="fr-FR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printout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" name="Organigramme : Données 24"/>
          <p:cNvSpPr/>
          <p:nvPr/>
        </p:nvSpPr>
        <p:spPr>
          <a:xfrm>
            <a:off x="1197151" y="1802274"/>
            <a:ext cx="1839191" cy="2814432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Check voltages on the power </a:t>
            </a:r>
            <a:r>
              <a:rPr lang="fr-FR" sz="800" b="1" dirty="0" err="1" smtClean="0">
                <a:solidFill>
                  <a:schemeClr val="tx1"/>
                </a:solidFill>
              </a:rPr>
              <a:t>cable</a:t>
            </a:r>
            <a:r>
              <a:rPr lang="fr-FR" sz="800" b="1" dirty="0" smtClean="0">
                <a:solidFill>
                  <a:schemeClr val="tx1"/>
                </a:solidFill>
              </a:rPr>
              <a:t> (</a:t>
            </a:r>
            <a:r>
              <a:rPr lang="en-US" sz="800" b="1" dirty="0">
                <a:solidFill>
                  <a:schemeClr val="tx1"/>
                </a:solidFill>
              </a:rPr>
              <a:t>see </a:t>
            </a:r>
            <a:r>
              <a:rPr lang="en-US" sz="800" b="1" dirty="0" smtClean="0">
                <a:solidFill>
                  <a:schemeClr val="tx1"/>
                </a:solidFill>
              </a:rPr>
              <a:t>page 26 </a:t>
            </a:r>
            <a:r>
              <a:rPr lang="en-US" sz="800" b="1" dirty="0">
                <a:solidFill>
                  <a:schemeClr val="tx1"/>
                </a:solidFill>
              </a:rPr>
              <a:t>of E200M006_5 technical </a:t>
            </a:r>
            <a:r>
              <a:rPr lang="fr-FR" sz="800" b="1" dirty="0" err="1">
                <a:solidFill>
                  <a:schemeClr val="tx1"/>
                </a:solidFill>
              </a:rPr>
              <a:t>manual</a:t>
            </a:r>
            <a:r>
              <a:rPr lang="en-US" sz="800" b="1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n-US" sz="80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smtClean="0">
                <a:solidFill>
                  <a:schemeClr val="tx1"/>
                </a:solidFill>
              </a:rPr>
              <a:t> </a:t>
            </a:r>
            <a:r>
              <a:rPr lang="en-US" sz="800" dirty="0">
                <a:solidFill>
                  <a:schemeClr val="tx1"/>
                </a:solidFill>
              </a:rPr>
              <a:t>If </a:t>
            </a:r>
            <a:r>
              <a:rPr lang="en-US" sz="800" dirty="0" smtClean="0">
                <a:solidFill>
                  <a:schemeClr val="tx1"/>
                </a:solidFill>
              </a:rPr>
              <a:t>needed</a:t>
            </a:r>
            <a:r>
              <a:rPr lang="fr-FR" sz="800" dirty="0">
                <a:solidFill>
                  <a:schemeClr val="tx1"/>
                </a:solidFill>
              </a:rPr>
              <a:t> </a:t>
            </a:r>
            <a:r>
              <a:rPr lang="fr-FR" sz="800" dirty="0" smtClean="0">
                <a:solidFill>
                  <a:schemeClr val="tx1"/>
                </a:solidFill>
              </a:rPr>
              <a:t>change the power </a:t>
            </a:r>
            <a:r>
              <a:rPr lang="fr-FR" sz="800" dirty="0" err="1" smtClean="0">
                <a:solidFill>
                  <a:schemeClr val="tx1"/>
                </a:solidFill>
              </a:rPr>
              <a:t>board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en-US" sz="800" b="1" dirty="0">
                <a:solidFill>
                  <a:schemeClr val="tx1"/>
                </a:solidFill>
              </a:rPr>
              <a:t>( see </a:t>
            </a:r>
            <a:r>
              <a:rPr lang="en-US" sz="800" dirty="0">
                <a:solidFill>
                  <a:schemeClr val="tx1"/>
                </a:solidFill>
              </a:rPr>
              <a:t>(page </a:t>
            </a:r>
            <a:r>
              <a:rPr lang="en-US" sz="800" dirty="0" smtClean="0">
                <a:solidFill>
                  <a:schemeClr val="tx1"/>
                </a:solidFill>
              </a:rPr>
              <a:t>28 </a:t>
            </a:r>
            <a:r>
              <a:rPr lang="en-US" sz="800" dirty="0">
                <a:solidFill>
                  <a:schemeClr val="tx1"/>
                </a:solidFill>
              </a:rPr>
              <a:t>of </a:t>
            </a:r>
            <a:r>
              <a:rPr lang="en-US" sz="800" dirty="0" smtClean="0">
                <a:solidFill>
                  <a:schemeClr val="tx1"/>
                </a:solidFill>
              </a:rPr>
              <a:t>E200M006_5 </a:t>
            </a:r>
            <a:r>
              <a:rPr lang="fr-FR" sz="800" dirty="0" err="1" smtClean="0">
                <a:solidFill>
                  <a:schemeClr val="tx1"/>
                </a:solidFill>
              </a:rPr>
              <a:t>manual</a:t>
            </a:r>
            <a:r>
              <a:rPr lang="en-US" sz="800" dirty="0">
                <a:solidFill>
                  <a:schemeClr val="tx1"/>
                </a:solidFill>
              </a:rPr>
              <a:t>)</a:t>
            </a:r>
          </a:p>
          <a:p>
            <a:pPr algn="ctr"/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b="1" dirty="0">
              <a:solidFill>
                <a:schemeClr val="tx1"/>
              </a:solidFill>
            </a:endParaRPr>
          </a:p>
        </p:txBody>
      </p:sp>
      <p:sp>
        <p:nvSpPr>
          <p:cNvPr id="26" name="Organigramme : Données 25"/>
          <p:cNvSpPr/>
          <p:nvPr/>
        </p:nvSpPr>
        <p:spPr>
          <a:xfrm>
            <a:off x="4913749" y="2447054"/>
            <a:ext cx="2058551" cy="1524871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</a:rPr>
              <a:t>Check that power and COM cables are connected </a:t>
            </a:r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If needed </a:t>
            </a:r>
            <a:r>
              <a:rPr lang="fr-FR" sz="800" dirty="0" err="1">
                <a:solidFill>
                  <a:schemeClr val="tx1"/>
                </a:solidFill>
              </a:rPr>
              <a:t>reconnect</a:t>
            </a:r>
            <a:r>
              <a:rPr lang="fr-FR" sz="800" dirty="0">
                <a:solidFill>
                  <a:schemeClr val="tx1"/>
                </a:solidFill>
              </a:rPr>
              <a:t> or replace </a:t>
            </a:r>
            <a:r>
              <a:rPr lang="fr-FR" sz="800" dirty="0" err="1">
                <a:solidFill>
                  <a:schemeClr val="tx1"/>
                </a:solidFill>
              </a:rPr>
              <a:t>those</a:t>
            </a:r>
            <a:r>
              <a:rPr lang="fr-FR" sz="800" dirty="0">
                <a:solidFill>
                  <a:schemeClr val="tx1"/>
                </a:solidFill>
              </a:rPr>
              <a:t> and </a:t>
            </a:r>
            <a:r>
              <a:rPr lang="fr-FR" sz="800" dirty="0" err="1">
                <a:solidFill>
                  <a:schemeClr val="tx1"/>
                </a:solidFill>
              </a:rPr>
              <a:t>turn</a:t>
            </a:r>
            <a:r>
              <a:rPr lang="fr-FR" sz="800" dirty="0">
                <a:solidFill>
                  <a:schemeClr val="tx1"/>
                </a:solidFill>
              </a:rPr>
              <a:t> ON (if </a:t>
            </a:r>
            <a:r>
              <a:rPr lang="fr-FR" sz="800" dirty="0" err="1">
                <a:solidFill>
                  <a:schemeClr val="tx1"/>
                </a:solidFill>
              </a:rPr>
              <a:t>disconnected</a:t>
            </a:r>
            <a:r>
              <a:rPr lang="fr-FR" sz="800" dirty="0">
                <a:solidFill>
                  <a:schemeClr val="tx1"/>
                </a:solidFill>
              </a:rPr>
              <a:t> </a:t>
            </a:r>
            <a:r>
              <a:rPr lang="fr-FR" sz="800" dirty="0" err="1">
                <a:solidFill>
                  <a:schemeClr val="tx1"/>
                </a:solidFill>
              </a:rPr>
              <a:t>reglue</a:t>
            </a:r>
            <a:r>
              <a:rPr lang="fr-FR" sz="800" dirty="0">
                <a:solidFill>
                  <a:schemeClr val="tx1"/>
                </a:solidFill>
              </a:rPr>
              <a:t> as </a:t>
            </a:r>
            <a:r>
              <a:rPr lang="fr-FR" sz="800" dirty="0" err="1">
                <a:solidFill>
                  <a:schemeClr val="tx1"/>
                </a:solidFill>
              </a:rPr>
              <a:t>stated</a:t>
            </a:r>
            <a:r>
              <a:rPr lang="fr-FR" sz="800" dirty="0">
                <a:solidFill>
                  <a:schemeClr val="tx1"/>
                </a:solidFill>
              </a:rPr>
              <a:t> in </a:t>
            </a:r>
            <a:r>
              <a:rPr lang="fr-FR" sz="800" dirty="0" err="1">
                <a:solidFill>
                  <a:schemeClr val="tx1"/>
                </a:solidFill>
              </a:rPr>
              <a:t>critical</a:t>
            </a:r>
            <a:r>
              <a:rPr lang="fr-FR" sz="800" dirty="0">
                <a:solidFill>
                  <a:schemeClr val="tx1"/>
                </a:solidFill>
              </a:rPr>
              <a:t> updates)</a:t>
            </a:r>
          </a:p>
          <a:p>
            <a:pPr algn="ctr"/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7" name="Organigramme : Données 26"/>
          <p:cNvSpPr/>
          <p:nvPr/>
        </p:nvSpPr>
        <p:spPr>
          <a:xfrm>
            <a:off x="7633279" y="3766699"/>
            <a:ext cx="1839191" cy="1096245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>
                <a:solidFill>
                  <a:schemeClr val="tx1"/>
                </a:solidFill>
              </a:rPr>
              <a:t>Check </a:t>
            </a:r>
            <a:r>
              <a:rPr lang="fr-FR" sz="800" b="1" dirty="0" err="1">
                <a:solidFill>
                  <a:schemeClr val="tx1"/>
                </a:solidFill>
              </a:rPr>
              <a:t>that</a:t>
            </a:r>
            <a:r>
              <a:rPr lang="fr-FR" sz="800" b="1" dirty="0">
                <a:solidFill>
                  <a:schemeClr val="tx1"/>
                </a:solidFill>
              </a:rPr>
              <a:t> </a:t>
            </a:r>
            <a:r>
              <a:rPr lang="fr-FR" sz="800" b="1" dirty="0" err="1">
                <a:solidFill>
                  <a:schemeClr val="tx1"/>
                </a:solidFill>
              </a:rPr>
              <a:t>paper</a:t>
            </a:r>
            <a:r>
              <a:rPr lang="fr-FR" sz="800" b="1" dirty="0">
                <a:solidFill>
                  <a:schemeClr val="tx1"/>
                </a:solidFill>
              </a:rPr>
              <a:t> </a:t>
            </a:r>
            <a:r>
              <a:rPr lang="fr-FR" sz="800" b="1" dirty="0" err="1">
                <a:solidFill>
                  <a:schemeClr val="tx1"/>
                </a:solidFill>
              </a:rPr>
              <a:t>is</a:t>
            </a:r>
            <a:r>
              <a:rPr lang="fr-FR" sz="800" b="1" dirty="0">
                <a:solidFill>
                  <a:schemeClr val="tx1"/>
                </a:solidFill>
              </a:rPr>
              <a:t> in the right position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If needed</a:t>
            </a:r>
            <a:r>
              <a:rPr lang="fr-FR" sz="800" dirty="0">
                <a:solidFill>
                  <a:schemeClr val="tx1"/>
                </a:solidFill>
              </a:rPr>
              <a:t> change the </a:t>
            </a:r>
            <a:r>
              <a:rPr lang="fr-FR" sz="800" dirty="0" err="1">
                <a:solidFill>
                  <a:schemeClr val="tx1"/>
                </a:solidFill>
              </a:rPr>
              <a:t>paper</a:t>
            </a:r>
            <a:r>
              <a:rPr lang="fr-FR" sz="800" dirty="0">
                <a:solidFill>
                  <a:schemeClr val="tx1"/>
                </a:solidFill>
              </a:rPr>
              <a:t> </a:t>
            </a:r>
            <a:r>
              <a:rPr lang="en-US" sz="800" b="1" dirty="0">
                <a:solidFill>
                  <a:schemeClr val="tx1"/>
                </a:solidFill>
              </a:rPr>
              <a:t>( see </a:t>
            </a:r>
            <a:r>
              <a:rPr lang="en-US" sz="800" dirty="0" smtClean="0">
                <a:solidFill>
                  <a:schemeClr val="tx1"/>
                </a:solidFill>
              </a:rPr>
              <a:t>page </a:t>
            </a:r>
            <a:r>
              <a:rPr lang="en-US" sz="800" dirty="0">
                <a:solidFill>
                  <a:schemeClr val="tx1"/>
                </a:solidFill>
              </a:rPr>
              <a:t>16 of E200M006_5 </a:t>
            </a:r>
            <a:r>
              <a:rPr lang="en-US" sz="800" dirty="0" smtClean="0">
                <a:solidFill>
                  <a:schemeClr val="tx1"/>
                </a:solidFill>
              </a:rPr>
              <a:t>technical </a:t>
            </a:r>
            <a:r>
              <a:rPr lang="fr-FR" sz="800" dirty="0" err="1" smtClean="0">
                <a:solidFill>
                  <a:schemeClr val="tx1"/>
                </a:solidFill>
              </a:rPr>
              <a:t>manual</a:t>
            </a:r>
            <a:r>
              <a:rPr lang="en-US" sz="8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8" name="Organigramme : Données 27"/>
          <p:cNvSpPr/>
          <p:nvPr/>
        </p:nvSpPr>
        <p:spPr>
          <a:xfrm>
            <a:off x="10352809" y="4229094"/>
            <a:ext cx="1839191" cy="1849579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fr-FR" sz="800" dirty="0" smtClean="0">
                <a:solidFill>
                  <a:schemeClr val="tx1"/>
                </a:solidFill>
              </a:rPr>
              <a:t>Replace the printer </a:t>
            </a:r>
            <a:r>
              <a:rPr lang="fr-FR" sz="800" dirty="0" err="1" smtClean="0">
                <a:solidFill>
                  <a:schemeClr val="tx1"/>
                </a:solidFill>
              </a:rPr>
              <a:t>see</a:t>
            </a:r>
            <a:r>
              <a:rPr lang="fr-FR" sz="800" dirty="0">
                <a:solidFill>
                  <a:schemeClr val="tx1"/>
                </a:solidFill>
              </a:rPr>
              <a:t> page 17 of </a:t>
            </a:r>
            <a:r>
              <a:rPr lang="fr-FR" sz="800" dirty="0" smtClean="0">
                <a:solidFill>
                  <a:schemeClr val="tx1"/>
                </a:solidFill>
              </a:rPr>
              <a:t>E200M006_5 </a:t>
            </a:r>
            <a:r>
              <a:rPr lang="fr-FR" sz="800" dirty="0" err="1" smtClean="0">
                <a:solidFill>
                  <a:schemeClr val="tx1"/>
                </a:solidFill>
              </a:rPr>
              <a:t>technical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manual</a:t>
            </a:r>
            <a:endParaRPr lang="en-US" sz="800" dirty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31" name="Organigramme : Terminateur 30"/>
          <p:cNvSpPr/>
          <p:nvPr/>
        </p:nvSpPr>
        <p:spPr>
          <a:xfrm>
            <a:off x="3766129" y="323676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32" name="Organigramme : Terminateur 31"/>
          <p:cNvSpPr/>
          <p:nvPr/>
        </p:nvSpPr>
        <p:spPr>
          <a:xfrm>
            <a:off x="6342499" y="416155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/>
          </a:p>
        </p:txBody>
      </p:sp>
      <p:sp>
        <p:nvSpPr>
          <p:cNvPr id="33" name="Organigramme : Terminateur 32"/>
          <p:cNvSpPr/>
          <p:nvPr/>
        </p:nvSpPr>
        <p:spPr>
          <a:xfrm>
            <a:off x="9062029" y="508634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38" name="Connecteur en angle 37"/>
          <p:cNvCxnSpPr>
            <a:stCxn id="25" idx="3"/>
            <a:endCxn id="31" idx="1"/>
          </p:cNvCxnSpPr>
          <p:nvPr/>
        </p:nvCxnSpPr>
        <p:spPr>
          <a:xfrm rot="5400000" flipH="1" flipV="1">
            <a:off x="2193277" y="3043855"/>
            <a:ext cx="1312401" cy="1833302"/>
          </a:xfrm>
          <a:prstGeom prst="bentConnector4">
            <a:avLst>
              <a:gd name="adj1" fmla="val -17418"/>
              <a:gd name="adj2" fmla="val 8009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en angle 39"/>
          <p:cNvCxnSpPr>
            <a:stCxn id="26" idx="3"/>
            <a:endCxn id="32" idx="1"/>
          </p:cNvCxnSpPr>
          <p:nvPr/>
        </p:nvCxnSpPr>
        <p:spPr>
          <a:xfrm rot="16200000" flipH="1">
            <a:off x="5911249" y="3797845"/>
            <a:ext cx="257170" cy="60533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en angle 41"/>
          <p:cNvCxnSpPr>
            <a:stCxn id="27" idx="3"/>
            <a:endCxn id="33" idx="1"/>
          </p:cNvCxnSpPr>
          <p:nvPr/>
        </p:nvCxnSpPr>
        <p:spPr>
          <a:xfrm rot="16200000" flipH="1">
            <a:off x="8570022" y="4661877"/>
            <a:ext cx="290941" cy="69307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5" idx="0"/>
          </p:cNvCxnSpPr>
          <p:nvPr/>
        </p:nvCxnSpPr>
        <p:spPr>
          <a:xfrm flipV="1">
            <a:off x="2300666" y="1542730"/>
            <a:ext cx="0" cy="259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31" idx="3"/>
            <a:endCxn id="26" idx="2"/>
          </p:cNvCxnSpPr>
          <p:nvPr/>
        </p:nvCxnSpPr>
        <p:spPr>
          <a:xfrm flipV="1">
            <a:off x="4587011" y="3209490"/>
            <a:ext cx="532593" cy="94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stCxn id="32" idx="3"/>
            <a:endCxn id="27" idx="2"/>
          </p:cNvCxnSpPr>
          <p:nvPr/>
        </p:nvCxnSpPr>
        <p:spPr>
          <a:xfrm>
            <a:off x="7163381" y="4229095"/>
            <a:ext cx="653817" cy="85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>
            <a:stCxn id="33" idx="3"/>
            <a:endCxn id="28" idx="2"/>
          </p:cNvCxnSpPr>
          <p:nvPr/>
        </p:nvCxnSpPr>
        <p:spPr>
          <a:xfrm flipV="1">
            <a:off x="9882911" y="5153884"/>
            <a:ext cx="65381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V="1">
            <a:off x="5983896" y="1369868"/>
            <a:ext cx="0" cy="1077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stCxn id="27" idx="1"/>
          </p:cNvCxnSpPr>
          <p:nvPr/>
        </p:nvCxnSpPr>
        <p:spPr>
          <a:xfrm flipV="1">
            <a:off x="8552875" y="1357747"/>
            <a:ext cx="0" cy="24089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 flipH="1" flipV="1">
            <a:off x="11167804" y="1381120"/>
            <a:ext cx="100446" cy="2396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rganigramme : Terminateur 62"/>
          <p:cNvSpPr/>
          <p:nvPr/>
        </p:nvSpPr>
        <p:spPr>
          <a:xfrm>
            <a:off x="10761518" y="123478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3524597" y="1278948"/>
            <a:ext cx="7173309" cy="146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103</Words>
  <Application>Microsoft Office PowerPoint</Application>
  <PresentationFormat>Grand écran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26</cp:revision>
  <dcterms:created xsi:type="dcterms:W3CDTF">2014-08-10T15:05:08Z</dcterms:created>
  <dcterms:modified xsi:type="dcterms:W3CDTF">2014-10-30T10:34:50Z</dcterms:modified>
</cp:coreProperties>
</file>