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@echosens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fixed image 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7"/>
            <a:ext cx="1839191" cy="120534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err="1" smtClean="0">
                <a:solidFill>
                  <a:schemeClr val="tx1"/>
                </a:solidFill>
              </a:rPr>
              <a:t>Reinstall</a:t>
            </a:r>
            <a:r>
              <a:rPr lang="fr-FR" sz="800" dirty="0" smtClean="0">
                <a:solidFill>
                  <a:schemeClr val="tx1"/>
                </a:solidFill>
              </a:rPr>
              <a:t> the software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( see </a:t>
            </a:r>
            <a:r>
              <a:rPr lang="en-US" sz="800" dirty="0" smtClean="0">
                <a:solidFill>
                  <a:schemeClr val="tx1"/>
                </a:solidFill>
              </a:rPr>
              <a:t>page 34 </a:t>
            </a:r>
            <a:r>
              <a:rPr lang="en-US" sz="800" dirty="0">
                <a:solidFill>
                  <a:schemeClr val="tx1"/>
                </a:solidFill>
              </a:rPr>
              <a:t>of E200M006_5 </a:t>
            </a:r>
            <a:r>
              <a:rPr lang="fr-FR" sz="800" dirty="0" err="1">
                <a:solidFill>
                  <a:schemeClr val="tx1"/>
                </a:solidFill>
              </a:rPr>
              <a:t>manual</a:t>
            </a:r>
            <a:r>
              <a:rPr lang="en-US" sz="8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4341531" y="3310255"/>
            <a:ext cx="1839191" cy="186441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Try another </a:t>
            </a:r>
            <a:r>
              <a:rPr lang="en-US" sz="800" smtClean="0">
                <a:solidFill>
                  <a:schemeClr val="tx1"/>
                </a:solidFill>
                <a:sym typeface="Wingdings" panose="05000000000000000000" pitchFamily="2" charset="2"/>
              </a:rPr>
              <a:t>motherboard </a:t>
            </a:r>
            <a:endParaRPr lang="en-US" sz="8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sz="8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b="1" dirty="0">
                <a:solidFill>
                  <a:schemeClr val="tx1"/>
                </a:solidFill>
              </a:rPr>
              <a:t> </a:t>
            </a:r>
            <a:r>
              <a:rPr lang="en-US" sz="8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800" b="1" dirty="0">
                <a:solidFill>
                  <a:schemeClr val="tx1"/>
                </a:solidFill>
              </a:rPr>
              <a:t>if needed reconnect </a:t>
            </a:r>
            <a:r>
              <a:rPr lang="fr-FR" sz="800" b="1" dirty="0">
                <a:solidFill>
                  <a:schemeClr val="tx1"/>
                </a:solidFill>
              </a:rPr>
              <a:t>or replace the </a:t>
            </a:r>
            <a:r>
              <a:rPr lang="fr-FR" sz="800" b="1" dirty="0" err="1">
                <a:solidFill>
                  <a:schemeClr val="tx1"/>
                </a:solidFill>
              </a:rPr>
              <a:t>mother</a:t>
            </a:r>
            <a:r>
              <a:rPr lang="fr-FR" sz="800" b="1" dirty="0">
                <a:solidFill>
                  <a:schemeClr val="tx1"/>
                </a:solidFill>
              </a:rPr>
              <a:t> </a:t>
            </a:r>
            <a:r>
              <a:rPr lang="fr-FR" sz="800" b="1" dirty="0" err="1">
                <a:solidFill>
                  <a:schemeClr val="tx1"/>
                </a:solidFill>
              </a:rPr>
              <a:t>board</a:t>
            </a:r>
            <a:r>
              <a:rPr lang="fr-FR" sz="800" b="1" dirty="0">
                <a:solidFill>
                  <a:schemeClr val="tx1"/>
                </a:solidFill>
              </a:rPr>
              <a:t> (</a:t>
            </a:r>
            <a:r>
              <a:rPr lang="fr-FR" sz="800" b="1" dirty="0" err="1">
                <a:solidFill>
                  <a:schemeClr val="tx1"/>
                </a:solidFill>
                <a:sym typeface="Wingdings" panose="05000000000000000000" pitchFamily="2" charset="2"/>
              </a:rPr>
              <a:t>see</a:t>
            </a:r>
            <a:r>
              <a:rPr lang="fr-FR" sz="800" b="1" dirty="0">
                <a:solidFill>
                  <a:schemeClr val="tx1"/>
                </a:solidFill>
                <a:sym typeface="Wingdings" panose="05000000000000000000" pitchFamily="2" charset="2"/>
              </a:rPr>
              <a:t> page 22 of E200M006_5 </a:t>
            </a:r>
            <a:r>
              <a:rPr lang="fr-FR" sz="800" b="1" dirty="0" err="1">
                <a:solidFill>
                  <a:schemeClr val="tx1"/>
                </a:solidFill>
                <a:sym typeface="Wingdings" panose="05000000000000000000" pitchFamily="2" charset="2"/>
              </a:rPr>
              <a:t>technical</a:t>
            </a:r>
            <a:r>
              <a:rPr lang="fr-FR" sz="8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800" b="1" dirty="0" err="1">
                <a:solidFill>
                  <a:schemeClr val="tx1"/>
                </a:solidFill>
                <a:sym typeface="Wingdings" panose="05000000000000000000" pitchFamily="2" charset="2"/>
              </a:rPr>
              <a:t>manual</a:t>
            </a:r>
            <a:r>
              <a:rPr lang="fr-FR" sz="800" b="1" dirty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lang="fr-FR" sz="800" b="1" dirty="0">
              <a:solidFill>
                <a:schemeClr val="tx1"/>
              </a:solidFill>
            </a:endParaRPr>
          </a:p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7161649" y="3674310"/>
            <a:ext cx="2058551" cy="171857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Connect an external mouse to see if the touchpad </a:t>
            </a:r>
            <a:r>
              <a:rPr lang="en-US" sz="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reponds</a:t>
            </a:r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well</a:t>
            </a:r>
            <a:endParaRPr lang="en-US" sz="8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sz="8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b="1" dirty="0">
                <a:solidFill>
                  <a:schemeClr val="tx1"/>
                </a:solidFill>
              </a:rPr>
              <a:t> </a:t>
            </a:r>
            <a:r>
              <a:rPr lang="en-US" sz="8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800" b="1" dirty="0">
                <a:solidFill>
                  <a:schemeClr val="tx1"/>
                </a:solidFill>
              </a:rPr>
              <a:t>if </a:t>
            </a:r>
            <a:r>
              <a:rPr lang="en-US" sz="800" b="1" dirty="0" smtClean="0">
                <a:solidFill>
                  <a:schemeClr val="tx1"/>
                </a:solidFill>
              </a:rPr>
              <a:t>needed </a:t>
            </a:r>
            <a:r>
              <a:rPr lang="fr-FR" sz="800" b="1" dirty="0">
                <a:solidFill>
                  <a:schemeClr val="tx1"/>
                </a:solidFill>
                <a:sym typeface="Wingdings" panose="05000000000000000000" pitchFamily="2" charset="2"/>
              </a:rPr>
              <a:t>r</a:t>
            </a:r>
            <a:r>
              <a:rPr lang="fr-FR" sz="8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eplace </a:t>
            </a:r>
            <a:r>
              <a:rPr lang="fr-FR" sz="800" b="1" dirty="0">
                <a:solidFill>
                  <a:schemeClr val="tx1"/>
                </a:solidFill>
                <a:sym typeface="Wingdings" panose="05000000000000000000" pitchFamily="2" charset="2"/>
              </a:rPr>
              <a:t>the </a:t>
            </a:r>
            <a:r>
              <a:rPr lang="fr-FR" sz="800" b="1" dirty="0" err="1">
                <a:solidFill>
                  <a:schemeClr val="tx1"/>
                </a:solidFill>
                <a:sym typeface="Wingdings" panose="05000000000000000000" pitchFamily="2" charset="2"/>
              </a:rPr>
              <a:t>screen</a:t>
            </a:r>
            <a:r>
              <a:rPr lang="fr-FR" sz="8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800" b="1" dirty="0">
                <a:solidFill>
                  <a:schemeClr val="tx1"/>
                </a:solidFill>
                <a:sym typeface="Wingdings" panose="05000000000000000000" pitchFamily="2" charset="2"/>
              </a:rPr>
              <a:t>(see page 32 of </a:t>
            </a:r>
            <a:r>
              <a:rPr lang="fr-FR" sz="800" b="1" dirty="0">
                <a:solidFill>
                  <a:schemeClr val="tx1"/>
                </a:solidFill>
                <a:sym typeface="Wingdings" panose="05000000000000000000" pitchFamily="2" charset="2"/>
              </a:rPr>
              <a:t>E200M006_5 </a:t>
            </a:r>
            <a:r>
              <a:rPr lang="fr-FR" sz="800" b="1" dirty="0" err="1">
                <a:solidFill>
                  <a:schemeClr val="tx1"/>
                </a:solidFill>
                <a:sym typeface="Wingdings" panose="05000000000000000000" pitchFamily="2" charset="2"/>
              </a:rPr>
              <a:t>technical</a:t>
            </a:r>
            <a:r>
              <a:rPr lang="fr-FR" sz="8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800" b="1" dirty="0" err="1">
                <a:solidFill>
                  <a:schemeClr val="tx1"/>
                </a:solidFill>
                <a:sym typeface="Wingdings" panose="05000000000000000000" pitchFamily="2" charset="2"/>
              </a:rPr>
              <a:t>manual</a:t>
            </a:r>
            <a:r>
              <a:rPr lang="fr-FR" sz="800" b="1" dirty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lang="fr-FR" sz="800" b="1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501375" y="3943348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6243785" y="419272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5400000">
            <a:off x="-186480" y="2890728"/>
            <a:ext cx="1808016" cy="432305"/>
          </a:xfrm>
          <a:prstGeom prst="bentConnector4">
            <a:avLst>
              <a:gd name="adj1" fmla="val 48132"/>
              <a:gd name="adj2" fmla="val 1528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V="1">
            <a:off x="3039819" y="4010888"/>
            <a:ext cx="1403491" cy="14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H="1" flipV="1">
            <a:off x="5403274" y="1369869"/>
            <a:ext cx="41772" cy="1940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34" name="Organigramme : Données 33"/>
          <p:cNvSpPr/>
          <p:nvPr/>
        </p:nvSpPr>
        <p:spPr>
          <a:xfrm>
            <a:off x="1385320" y="3460169"/>
            <a:ext cx="1839191" cy="20885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err="1" smtClean="0">
                <a:solidFill>
                  <a:schemeClr val="tx1"/>
                </a:solidFill>
              </a:rPr>
              <a:t>Request</a:t>
            </a:r>
            <a:r>
              <a:rPr lang="fr-FR" sz="800" dirty="0" smtClean="0">
                <a:solidFill>
                  <a:schemeClr val="tx1"/>
                </a:solidFill>
              </a:rPr>
              <a:t> a new compact flash to ECHOSENS service (</a:t>
            </a:r>
            <a:r>
              <a:rPr lang="fr-FR" sz="800" dirty="0" smtClean="0">
                <a:solidFill>
                  <a:schemeClr val="tx1"/>
                </a:solidFill>
                <a:hlinkClick r:id="rId2"/>
              </a:rPr>
              <a:t>service@echosens.com</a:t>
            </a:r>
            <a:r>
              <a:rPr lang="fr-FR" sz="800" dirty="0" smtClean="0">
                <a:solidFill>
                  <a:schemeClr val="tx1"/>
                </a:solidFill>
              </a:rPr>
              <a:t>) and replace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r>
              <a:rPr lang="fr-FR" sz="800" dirty="0" smtClean="0">
                <a:solidFill>
                  <a:schemeClr val="tx1"/>
                </a:solidFill>
              </a:rPr>
              <a:t> in the </a:t>
            </a:r>
            <a:r>
              <a:rPr lang="fr-FR" sz="800" dirty="0" err="1" smtClean="0">
                <a:solidFill>
                  <a:schemeClr val="tx1"/>
                </a:solidFill>
              </a:rPr>
              <a:t>device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( see page </a:t>
            </a:r>
            <a:r>
              <a:rPr lang="en-US" sz="800" dirty="0" smtClean="0">
                <a:solidFill>
                  <a:schemeClr val="tx1"/>
                </a:solidFill>
              </a:rPr>
              <a:t>23 </a:t>
            </a:r>
            <a:r>
              <a:rPr lang="en-US" sz="800" dirty="0">
                <a:solidFill>
                  <a:schemeClr val="tx1"/>
                </a:solidFill>
              </a:rPr>
              <a:t>of E200M006_5 </a:t>
            </a:r>
            <a:r>
              <a:rPr lang="fr-FR" sz="800" dirty="0" err="1">
                <a:solidFill>
                  <a:schemeClr val="tx1"/>
                </a:solidFill>
              </a:rPr>
              <a:t>manual</a:t>
            </a:r>
            <a:r>
              <a:rPr lang="en-US" sz="800" dirty="0">
                <a:solidFill>
                  <a:schemeClr val="tx1"/>
                </a:solidFill>
              </a:rPr>
              <a:t>)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47" name="Connecteur droit avec flèche 46"/>
          <p:cNvCxnSpPr/>
          <p:nvPr/>
        </p:nvCxnSpPr>
        <p:spPr>
          <a:xfrm flipV="1">
            <a:off x="7064667" y="4225627"/>
            <a:ext cx="364833" cy="34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5940948" y="4225627"/>
            <a:ext cx="3028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endCxn id="34" idx="2"/>
          </p:cNvCxnSpPr>
          <p:nvPr/>
        </p:nvCxnSpPr>
        <p:spPr>
          <a:xfrm>
            <a:off x="1322257" y="4018306"/>
            <a:ext cx="246982" cy="486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 flipV="1">
            <a:off x="8269379" y="1357745"/>
            <a:ext cx="41774" cy="2336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93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33</cp:revision>
  <dcterms:created xsi:type="dcterms:W3CDTF">2014-08-10T15:05:08Z</dcterms:created>
  <dcterms:modified xsi:type="dcterms:W3CDTF">2014-11-07T08:03:25Z</dcterms:modified>
</cp:coreProperties>
</file>