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259" r:id="rId3"/>
    <p:sldId id="260" r:id="rId4"/>
    <p:sldId id="261" r:id="rId5"/>
    <p:sldId id="262" r:id="rId6"/>
    <p:sldId id="263" r:id="rId7"/>
    <p:sldId id="271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7F00"/>
    <a:srgbClr val="5F778F"/>
    <a:srgbClr val="9BA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4624" autoAdjust="0"/>
  </p:normalViewPr>
  <p:slideViewPr>
    <p:cSldViewPr>
      <p:cViewPr varScale="1">
        <p:scale>
          <a:sx n="75" d="100"/>
          <a:sy n="75" d="100"/>
        </p:scale>
        <p:origin x="-9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580BC81-8F4C-4638-8BE0-759CD3FBBF77}" type="datetimeFigureOut">
              <a:rPr lang="fr-FR" smtClean="0"/>
              <a:pPr/>
              <a:t>02/12/2014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713DE13-EC6B-47A7-9D55-4A3DDF3417BA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4586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6086879-8685-4451-8584-A5C03EC2AAEB}" type="datetimeFigureOut">
              <a:rPr lang="fr-FR" smtClean="0"/>
              <a:pPr/>
              <a:t>02/12/2014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215DEEE-9B3E-4F98-AA1B-693DC90B0E04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5403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 ECHOSEN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F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Echosens bleu acier clair.bmp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19672" y="4365104"/>
            <a:ext cx="704850" cy="714375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2843808" y="3861048"/>
            <a:ext cx="6048797" cy="2447875"/>
          </a:xfrm>
          <a:prstGeom prst="rect">
            <a:avLst/>
          </a:prstGeom>
          <a:gradFill flip="none" rotWithShape="1">
            <a:gsLst>
              <a:gs pos="0">
                <a:srgbClr val="9BAEBD">
                  <a:tint val="66000"/>
                  <a:satMod val="160000"/>
                </a:srgbClr>
              </a:gs>
              <a:gs pos="50000">
                <a:srgbClr val="9BAEBD">
                  <a:tint val="44500"/>
                  <a:satMod val="160000"/>
                </a:srgbClr>
              </a:gs>
              <a:gs pos="100000">
                <a:srgbClr val="9BAEBD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/>
          <a:lstStyle>
            <a:lvl1pPr algn="ctr">
              <a:defRPr sz="4000" u="sng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endParaRPr lang="fr-FR" dirty="0" smtClean="0"/>
          </a:p>
          <a:p>
            <a:pPr lvl="0"/>
            <a:r>
              <a:rPr lang="fr-FR" dirty="0" smtClean="0"/>
              <a:t>Titre de Section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E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Echosens bleu acier clair.bmp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19672" y="4365104"/>
            <a:ext cx="704850" cy="714375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2843808" y="3861048"/>
            <a:ext cx="6048797" cy="2447875"/>
          </a:xfrm>
          <a:prstGeom prst="rect">
            <a:avLst/>
          </a:prstGeom>
          <a:gradFill flip="none" rotWithShape="1">
            <a:gsLst>
              <a:gs pos="0">
                <a:srgbClr val="9BAEBD">
                  <a:tint val="66000"/>
                  <a:satMod val="160000"/>
                </a:srgbClr>
              </a:gs>
              <a:gs pos="50000">
                <a:srgbClr val="9BAEBD">
                  <a:tint val="44500"/>
                  <a:satMod val="160000"/>
                </a:srgbClr>
              </a:gs>
              <a:gs pos="100000">
                <a:srgbClr val="9BAEBD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/>
          <a:lstStyle>
            <a:lvl1pPr algn="ctr">
              <a:defRPr sz="4000" u="sng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endParaRPr lang="fr-FR" dirty="0" smtClean="0"/>
          </a:p>
          <a:p>
            <a:pPr lvl="0"/>
            <a:r>
              <a:rPr lang="en-GB" noProof="0" dirty="0" smtClean="0"/>
              <a:t>Chapter Title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C724-1D14-49FC-A874-7160C5D6DA3C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043608" y="6597352"/>
            <a:ext cx="5904656" cy="26064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BADFA-A5A8-4F63-BFC4-CFAD6A6CD765}" type="slidenum">
              <a:rPr lang="fr-FR" smtClean="0"/>
              <a:pPr/>
              <a:t>‹Nº›</a:t>
            </a:fld>
            <a:endParaRPr lang="fr-FR"/>
          </a:p>
        </p:txBody>
      </p:sp>
      <p:sp>
        <p:nvSpPr>
          <p:cNvPr id="6" name="Espace réservé du contenu 16"/>
          <p:cNvSpPr>
            <a:spLocks noGrp="1"/>
          </p:cNvSpPr>
          <p:nvPr>
            <p:ph sz="quarter" idx="14" hasCustomPrompt="1"/>
          </p:nvPr>
        </p:nvSpPr>
        <p:spPr>
          <a:xfrm>
            <a:off x="0" y="0"/>
            <a:ext cx="2555776" cy="332656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 de section</a:t>
            </a:r>
            <a:endParaRPr lang="fr-FR" dirty="0"/>
          </a:p>
        </p:txBody>
      </p:sp>
      <p:sp>
        <p:nvSpPr>
          <p:cNvPr id="9" name="ZoneTexte 8"/>
          <p:cNvSpPr txBox="1"/>
          <p:nvPr userDrawn="1"/>
        </p:nvSpPr>
        <p:spPr>
          <a:xfrm rot="5400000">
            <a:off x="5903803" y="3295728"/>
            <a:ext cx="6264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© </a:t>
            </a:r>
            <a:r>
              <a:rPr lang="fr-FR" sz="800" dirty="0" err="1" smtClean="0"/>
              <a:t>Echosens</a:t>
            </a:r>
            <a:r>
              <a:rPr lang="fr-FR" sz="800" dirty="0" smtClean="0"/>
              <a:t> 2011. Tous droits réservés. Toute reproduction totale ou partielle sur quelque support que ce soit ou utilisation du contenu de ce document est interdite sans l’autorisation écrite préalable d’</a:t>
            </a:r>
            <a:r>
              <a:rPr lang="fr-FR" sz="800" dirty="0" err="1" smtClean="0"/>
              <a:t>Echosens</a:t>
            </a:r>
            <a:endParaRPr lang="fr-FR" sz="800" dirty="0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6948264" y="6581001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 smtClean="0">
                <a:solidFill>
                  <a:schemeClr val="bg1"/>
                </a:solidFill>
                <a:latin typeface="+mj-lt"/>
              </a:rPr>
              <a:t>CONFIDENTIEL</a:t>
            </a:r>
            <a:endParaRPr lang="fr-FR" sz="1200" b="1" i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67544" y="404664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GB" noProof="0" dirty="0" smtClean="0"/>
              <a:t>Click to modify the title</a:t>
            </a:r>
            <a:endParaRPr lang="en-GB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C724-1D14-49FC-A874-7160C5D6DA3C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043608" y="6597352"/>
            <a:ext cx="5904656" cy="260648"/>
          </a:xfrm>
        </p:spPr>
        <p:txBody>
          <a:bodyPr/>
          <a:lstStyle/>
          <a:p>
            <a:r>
              <a:rPr lang="en-GB" noProof="0" dirty="0" smtClean="0"/>
              <a:t>Footer</a:t>
            </a:r>
            <a:endParaRPr lang="en-GB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BADFA-A5A8-4F63-BFC4-CFAD6A6CD765}" type="slidenum">
              <a:rPr lang="fr-FR" smtClean="0"/>
              <a:pPr/>
              <a:t>‹Nº›</a:t>
            </a:fld>
            <a:endParaRPr lang="fr-FR"/>
          </a:p>
        </p:txBody>
      </p:sp>
      <p:sp>
        <p:nvSpPr>
          <p:cNvPr id="6" name="Espace réservé du contenu 16"/>
          <p:cNvSpPr>
            <a:spLocks noGrp="1"/>
          </p:cNvSpPr>
          <p:nvPr>
            <p:ph sz="quarter" idx="14" hasCustomPrompt="1"/>
          </p:nvPr>
        </p:nvSpPr>
        <p:spPr>
          <a:xfrm>
            <a:off x="0" y="0"/>
            <a:ext cx="2555776" cy="332656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Chapter Title</a:t>
            </a:r>
            <a:endParaRPr lang="en-GB" noProof="0" dirty="0"/>
          </a:p>
        </p:txBody>
      </p:sp>
      <p:sp>
        <p:nvSpPr>
          <p:cNvPr id="9" name="ZoneTexte 8"/>
          <p:cNvSpPr txBox="1"/>
          <p:nvPr userDrawn="1"/>
        </p:nvSpPr>
        <p:spPr>
          <a:xfrm rot="5400000">
            <a:off x="5903803" y="3295728"/>
            <a:ext cx="6264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© </a:t>
            </a:r>
            <a:r>
              <a:rPr lang="fr-FR" sz="800" dirty="0" err="1" smtClean="0"/>
              <a:t>Echosens</a:t>
            </a:r>
            <a:r>
              <a:rPr lang="fr-FR" sz="800" dirty="0" smtClean="0"/>
              <a:t> 2011. Tous droits réservés. Toute reproduction totale ou partielle sur quelque support que ce soit ou utilisation du contenu de ce document est interdite sans l’autorisation écrite préalable d’</a:t>
            </a:r>
            <a:r>
              <a:rPr lang="fr-FR" sz="800" dirty="0" err="1" smtClean="0"/>
              <a:t>Echosens</a:t>
            </a:r>
            <a:endParaRPr lang="fr-FR" sz="800" dirty="0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6948264" y="6581001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 smtClean="0">
                <a:solidFill>
                  <a:schemeClr val="bg1"/>
                </a:solidFill>
                <a:latin typeface="+mj-lt"/>
              </a:rPr>
              <a:t>CONFIDENTIAL</a:t>
            </a:r>
            <a:endParaRPr lang="fr-FR" sz="1200" b="1" i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 userDrawn="1"/>
        </p:nvSpPr>
        <p:spPr>
          <a:xfrm>
            <a:off x="1979712" y="188640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E17F00"/>
                </a:solidFill>
              </a:rPr>
              <a:t>MERCI</a:t>
            </a:r>
            <a:endParaRPr lang="fr-FR" sz="4800" b="1" dirty="0">
              <a:solidFill>
                <a:srgbClr val="E17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51 -0.0851 L 0.00642 0.15403 C -0.00521 0.20305 -0.01215 0.27937 -0.0158 0.35916 C -0.01962 0.44935 -0.01806 0.52243 -0.01181 0.57424 L 0.01944 0.82031 " pathEditMode="relative" rAng="201394" ptsTypes="FffFF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0" y="4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 userDrawn="1"/>
        </p:nvSpPr>
        <p:spPr>
          <a:xfrm>
            <a:off x="1979712" y="188640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E17F00"/>
                </a:solidFill>
              </a:rPr>
              <a:t>THANK YOU</a:t>
            </a:r>
            <a:endParaRPr lang="fr-FR" sz="4800" b="1" dirty="0">
              <a:solidFill>
                <a:srgbClr val="E17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51 -0.0851 L 0.00642 0.15403 C -0.00521 0.20305 -0.01215 0.27937 -0.0158 0.35916 C -0.01962 0.44935 -0.01806 0.52243 -0.01181 0.57424 L 0.01944 0.82031 " pathEditMode="relative" rAng="201394" ptsTypes="FffFF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0" y="4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 F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15816" y="620688"/>
            <a:ext cx="5904656" cy="3024336"/>
          </a:xfrm>
          <a:prstGeom prst="rect">
            <a:avLst/>
          </a:prstGeom>
          <a:gradFill flip="none" rotWithShape="1">
            <a:gsLst>
              <a:gs pos="0">
                <a:srgbClr val="9BAEBD">
                  <a:tint val="66000"/>
                  <a:satMod val="160000"/>
                </a:srgbClr>
              </a:gs>
              <a:gs pos="50000">
                <a:srgbClr val="9BAEBD">
                  <a:tint val="44500"/>
                  <a:satMod val="160000"/>
                </a:srgbClr>
              </a:gs>
              <a:gs pos="100000">
                <a:srgbClr val="9BAEBD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/>
          <a:lstStyle>
            <a:lvl1pPr>
              <a:defRPr b="1" u="sng">
                <a:solidFill>
                  <a:srgbClr val="E17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15816" y="3933056"/>
            <a:ext cx="5904656" cy="1368152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>
                <a:solidFill>
                  <a:srgbClr val="5F77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pic>
        <p:nvPicPr>
          <p:cNvPr id="11" name="Image 10" descr="Echosens bleu acier clair.bmp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19672" y="4365104"/>
            <a:ext cx="704850" cy="71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ltle slide E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915816" y="620688"/>
            <a:ext cx="5904656" cy="3024336"/>
          </a:xfrm>
          <a:prstGeom prst="rect">
            <a:avLst/>
          </a:prstGeom>
          <a:gradFill flip="none" rotWithShape="1">
            <a:gsLst>
              <a:gs pos="0">
                <a:srgbClr val="9BAEBD">
                  <a:tint val="66000"/>
                  <a:satMod val="160000"/>
                </a:srgbClr>
              </a:gs>
              <a:gs pos="50000">
                <a:srgbClr val="9BAEBD">
                  <a:tint val="44500"/>
                  <a:satMod val="160000"/>
                </a:srgbClr>
              </a:gs>
              <a:gs pos="100000">
                <a:srgbClr val="9BAEBD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/>
          <a:lstStyle>
            <a:lvl1pPr>
              <a:defRPr b="1" u="sng">
                <a:solidFill>
                  <a:srgbClr val="E17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GB" noProof="0" dirty="0" smtClean="0"/>
              <a:t>Click to modify the title</a:t>
            </a:r>
            <a:endParaRPr lang="en-GB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915816" y="3933056"/>
            <a:ext cx="5904656" cy="1368152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baseline="0">
                <a:solidFill>
                  <a:srgbClr val="5F77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modify the subtitle</a:t>
            </a:r>
            <a:endParaRPr lang="en-GB" noProof="0" dirty="0"/>
          </a:p>
        </p:txBody>
      </p:sp>
      <p:pic>
        <p:nvPicPr>
          <p:cNvPr id="11" name="Image 10" descr="Echosens bleu acier clair.bmp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19672" y="4365104"/>
            <a:ext cx="704850" cy="71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 F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0" y="6597352"/>
            <a:ext cx="971600" cy="260648"/>
          </a:xfrm>
        </p:spPr>
        <p:txBody>
          <a:bodyPr/>
          <a:lstStyle/>
          <a:p>
            <a:fld id="{8A2308D5-6464-4385-A4CC-5E827C5C725B}" type="datetime1">
              <a:rPr lang="fr-FR" smtClean="0"/>
              <a:pPr/>
              <a:t>02/12/2014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FBADFA-A5A8-4F63-BFC4-CFAD6A6CD765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>
          <a:xfrm>
            <a:off x="1043608" y="6597352"/>
            <a:ext cx="5904656" cy="26064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ZoneTexte 7"/>
          <p:cNvSpPr txBox="1"/>
          <p:nvPr userDrawn="1"/>
        </p:nvSpPr>
        <p:spPr>
          <a:xfrm rot="5400000">
            <a:off x="5903803" y="3295728"/>
            <a:ext cx="6264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© </a:t>
            </a:r>
            <a:r>
              <a:rPr lang="fr-FR" sz="800" dirty="0" err="1" smtClean="0"/>
              <a:t>Echosens</a:t>
            </a:r>
            <a:r>
              <a:rPr lang="fr-FR" sz="800" dirty="0" smtClean="0"/>
              <a:t> 2011. Tous droits réservés. Toute reproduction totale ou partielle sur quelque support que ce soit ou utilisation du contenu de ce document est interdite sans l’autorisation écrite préalable d’</a:t>
            </a:r>
            <a:r>
              <a:rPr lang="fr-FR" sz="800" dirty="0" err="1" smtClean="0"/>
              <a:t>Echosens</a:t>
            </a:r>
            <a:endParaRPr lang="fr-FR" sz="800" dirty="0"/>
          </a:p>
        </p:txBody>
      </p:sp>
      <p:sp>
        <p:nvSpPr>
          <p:cNvPr id="9" name="Espace réservé du contenu 16"/>
          <p:cNvSpPr>
            <a:spLocks noGrp="1"/>
          </p:cNvSpPr>
          <p:nvPr>
            <p:ph sz="quarter" idx="14" hasCustomPrompt="1"/>
          </p:nvPr>
        </p:nvSpPr>
        <p:spPr>
          <a:xfrm>
            <a:off x="0" y="0"/>
            <a:ext cx="2555776" cy="332656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 de section</a:t>
            </a:r>
            <a:endParaRPr lang="fr-FR" dirty="0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6948264" y="6581001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 smtClean="0">
                <a:solidFill>
                  <a:schemeClr val="bg1"/>
                </a:solidFill>
                <a:latin typeface="+mj-lt"/>
              </a:rPr>
              <a:t>CONFIDENTIEL</a:t>
            </a:r>
            <a:endParaRPr lang="fr-FR" sz="1200" b="1" i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E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0" y="6597352"/>
            <a:ext cx="971600" cy="260648"/>
          </a:xfrm>
        </p:spPr>
        <p:txBody>
          <a:bodyPr/>
          <a:lstStyle/>
          <a:p>
            <a:fld id="{8A2308D5-6464-4385-A4CC-5E827C5C725B}" type="datetime1">
              <a:rPr lang="fr-FR" smtClean="0"/>
              <a:pPr/>
              <a:t>02/12/2014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FBADFA-A5A8-4F63-BFC4-CFAD6A6CD765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>
          <a:xfrm>
            <a:off x="1043608" y="6597352"/>
            <a:ext cx="5904656" cy="260648"/>
          </a:xfrm>
        </p:spPr>
        <p:txBody>
          <a:bodyPr/>
          <a:lstStyle/>
          <a:p>
            <a:r>
              <a:rPr lang="en-GB" noProof="0" dirty="0" smtClean="0"/>
              <a:t>Footer</a:t>
            </a:r>
            <a:endParaRPr lang="en-GB" noProof="0" dirty="0"/>
          </a:p>
        </p:txBody>
      </p:sp>
      <p:sp>
        <p:nvSpPr>
          <p:cNvPr id="8" name="ZoneTexte 7"/>
          <p:cNvSpPr txBox="1"/>
          <p:nvPr userDrawn="1"/>
        </p:nvSpPr>
        <p:spPr>
          <a:xfrm rot="5400000">
            <a:off x="5903803" y="3295728"/>
            <a:ext cx="6264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© </a:t>
            </a:r>
            <a:r>
              <a:rPr lang="fr-FR" sz="800" dirty="0" err="1" smtClean="0"/>
              <a:t>Echosens</a:t>
            </a:r>
            <a:r>
              <a:rPr lang="fr-FR" sz="800" dirty="0" smtClean="0"/>
              <a:t> 2011. Tous droits réservés. Toute reproduction totale ou partielle sur quelque support que ce soit ou utilisation du contenu de ce document est interdite sans l’autorisation écrite préalable d’</a:t>
            </a:r>
            <a:r>
              <a:rPr lang="fr-FR" sz="800" dirty="0" err="1" smtClean="0"/>
              <a:t>Echosens</a:t>
            </a:r>
            <a:endParaRPr lang="fr-FR" sz="800" dirty="0"/>
          </a:p>
        </p:txBody>
      </p:sp>
      <p:sp>
        <p:nvSpPr>
          <p:cNvPr id="9" name="Espace réservé du contenu 16"/>
          <p:cNvSpPr>
            <a:spLocks noGrp="1"/>
          </p:cNvSpPr>
          <p:nvPr>
            <p:ph sz="quarter" idx="14" hasCustomPrompt="1"/>
          </p:nvPr>
        </p:nvSpPr>
        <p:spPr>
          <a:xfrm>
            <a:off x="0" y="0"/>
            <a:ext cx="2555776" cy="332656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Chapter Title</a:t>
            </a:r>
            <a:endParaRPr lang="en-GB" noProof="0" dirty="0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6948264" y="6581001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 smtClean="0">
                <a:solidFill>
                  <a:schemeClr val="bg1"/>
                </a:solidFill>
                <a:latin typeface="+mj-lt"/>
              </a:rPr>
              <a:t>CONFIDENTIAL</a:t>
            </a:r>
            <a:endParaRPr lang="fr-FR" sz="1200" b="1" i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96144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896E-4BDB-4C60-A4F3-D406E6074885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043608" y="6597352"/>
            <a:ext cx="5904656" cy="26064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BADFA-A5A8-4F63-BFC4-CFAD6A6CD765}" type="slidenum">
              <a:rPr lang="fr-FR" smtClean="0"/>
              <a:pPr/>
              <a:t>‹Nº›</a:t>
            </a:fld>
            <a:endParaRPr lang="fr-FR"/>
          </a:p>
        </p:txBody>
      </p:sp>
      <p:sp>
        <p:nvSpPr>
          <p:cNvPr id="17" name="Espace réservé du contenu 16"/>
          <p:cNvSpPr>
            <a:spLocks noGrp="1"/>
          </p:cNvSpPr>
          <p:nvPr>
            <p:ph sz="quarter" idx="14" hasCustomPrompt="1"/>
          </p:nvPr>
        </p:nvSpPr>
        <p:spPr>
          <a:xfrm>
            <a:off x="0" y="0"/>
            <a:ext cx="2555776" cy="332656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 de section</a:t>
            </a:r>
            <a:endParaRPr lang="fr-FR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5"/>
          </p:nvPr>
        </p:nvSpPr>
        <p:spPr>
          <a:xfrm>
            <a:off x="467544" y="1844824"/>
            <a:ext cx="8208912" cy="4536504"/>
          </a:xfrm>
          <a:prstGeom prst="rect">
            <a:avLst/>
          </a:prstGeom>
        </p:spPr>
        <p:txBody>
          <a:bodyPr/>
          <a:lstStyle>
            <a:lvl1pPr algn="just">
              <a:buFontTx/>
              <a:buBlip>
                <a:blip r:embed="rId2"/>
              </a:buBlip>
              <a:defRPr sz="2800"/>
            </a:lvl1pPr>
            <a:lvl2pPr algn="just">
              <a:buFontTx/>
              <a:buBlip>
                <a:blip r:embed="rId3"/>
              </a:buBlip>
              <a:defRPr sz="2400"/>
            </a:lvl2pPr>
            <a:lvl3pPr algn="just">
              <a:buClr>
                <a:srgbClr val="E17F00"/>
              </a:buClr>
              <a:buSzPct val="120000"/>
              <a:buFont typeface="Arial" pitchFamily="34" charset="0"/>
              <a:buChar char="•"/>
              <a:defRPr sz="2000"/>
            </a:lvl3pPr>
            <a:lvl4pPr algn="just">
              <a:buClr>
                <a:srgbClr val="5F778F"/>
              </a:buClr>
              <a:buSzPct val="120000"/>
              <a:buFont typeface="Arial" pitchFamily="34" charset="0"/>
              <a:buChar char="•"/>
              <a:defRPr sz="1800"/>
            </a:lvl4pPr>
            <a:lvl5pPr algn="just">
              <a:buClr>
                <a:srgbClr val="9BAEBD"/>
              </a:buClr>
              <a:buSzPct val="100000"/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2" name="ZoneTexte 11"/>
          <p:cNvSpPr txBox="1"/>
          <p:nvPr userDrawn="1"/>
        </p:nvSpPr>
        <p:spPr>
          <a:xfrm rot="5400000">
            <a:off x="5903803" y="3295728"/>
            <a:ext cx="6264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© </a:t>
            </a:r>
            <a:r>
              <a:rPr lang="fr-FR" sz="800" dirty="0" err="1" smtClean="0"/>
              <a:t>Echosens</a:t>
            </a:r>
            <a:r>
              <a:rPr lang="fr-FR" sz="800" dirty="0" smtClean="0"/>
              <a:t> 2011. Tous droits réservés. Toute reproduction totale ou partielle sur quelque support que ce soit ou utilisation du contenu de ce document est interdite sans l’autorisation écrite préalable d’</a:t>
            </a:r>
            <a:r>
              <a:rPr lang="fr-FR" sz="800" dirty="0" err="1" smtClean="0"/>
              <a:t>Echosens</a:t>
            </a:r>
            <a:endParaRPr lang="fr-FR" sz="800" dirty="0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6948264" y="6581001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 smtClean="0">
                <a:solidFill>
                  <a:schemeClr val="bg1"/>
                </a:solidFill>
                <a:latin typeface="+mj-lt"/>
              </a:rPr>
              <a:t>CONFIDENTIEL</a:t>
            </a:r>
            <a:endParaRPr lang="fr-FR" sz="1200" b="1" i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67544" y="404664"/>
            <a:ext cx="8229600" cy="1296144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GB" noProof="0" dirty="0" smtClean="0"/>
              <a:t>Click to modify the title</a:t>
            </a:r>
            <a:endParaRPr lang="en-GB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896E-4BDB-4C60-A4F3-D406E6074885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043608" y="6597352"/>
            <a:ext cx="5904656" cy="260648"/>
          </a:xfrm>
        </p:spPr>
        <p:txBody>
          <a:bodyPr/>
          <a:lstStyle/>
          <a:p>
            <a:r>
              <a:rPr lang="en-GB" noProof="0" dirty="0" smtClean="0"/>
              <a:t>Footer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BADFA-A5A8-4F63-BFC4-CFAD6A6CD765}" type="slidenum">
              <a:rPr lang="fr-FR" smtClean="0"/>
              <a:pPr/>
              <a:t>‹Nº›</a:t>
            </a:fld>
            <a:endParaRPr lang="fr-FR"/>
          </a:p>
        </p:txBody>
      </p:sp>
      <p:sp>
        <p:nvSpPr>
          <p:cNvPr id="17" name="Espace réservé du contenu 16"/>
          <p:cNvSpPr>
            <a:spLocks noGrp="1"/>
          </p:cNvSpPr>
          <p:nvPr>
            <p:ph sz="quarter" idx="14" hasCustomPrompt="1"/>
          </p:nvPr>
        </p:nvSpPr>
        <p:spPr>
          <a:xfrm>
            <a:off x="0" y="0"/>
            <a:ext cx="2555776" cy="332656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Chapter Title</a:t>
            </a:r>
            <a:endParaRPr lang="en-GB" noProof="0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5" hasCustomPrompt="1"/>
          </p:nvPr>
        </p:nvSpPr>
        <p:spPr>
          <a:xfrm>
            <a:off x="467544" y="1844824"/>
            <a:ext cx="8208912" cy="4536504"/>
          </a:xfrm>
          <a:prstGeom prst="rect">
            <a:avLst/>
          </a:prstGeom>
        </p:spPr>
        <p:txBody>
          <a:bodyPr/>
          <a:lstStyle>
            <a:lvl1pPr algn="just">
              <a:buFontTx/>
              <a:buBlip>
                <a:blip r:embed="rId2"/>
              </a:buBlip>
              <a:defRPr sz="2800"/>
            </a:lvl1pPr>
            <a:lvl2pPr algn="just">
              <a:buFontTx/>
              <a:buBlip>
                <a:blip r:embed="rId3"/>
              </a:buBlip>
              <a:defRPr sz="2400" baseline="0"/>
            </a:lvl2pPr>
            <a:lvl3pPr algn="just">
              <a:buClr>
                <a:srgbClr val="E17F00"/>
              </a:buClr>
              <a:buSzPct val="120000"/>
              <a:buFont typeface="Arial" pitchFamily="34" charset="0"/>
              <a:buChar char="•"/>
              <a:defRPr sz="2000"/>
            </a:lvl3pPr>
            <a:lvl4pPr algn="just">
              <a:buClr>
                <a:srgbClr val="5F778F"/>
              </a:buClr>
              <a:buSzPct val="120000"/>
              <a:buFont typeface="Arial" pitchFamily="34" charset="0"/>
              <a:buChar char="•"/>
              <a:defRPr sz="1800"/>
            </a:lvl4pPr>
            <a:lvl5pPr algn="just">
              <a:buClr>
                <a:srgbClr val="9BAEBD"/>
              </a:buClr>
              <a:buSzPct val="100000"/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GB" noProof="0" dirty="0" smtClean="0"/>
              <a:t>Click to modify the text</a:t>
            </a:r>
          </a:p>
          <a:p>
            <a:pPr lvl="1"/>
            <a:r>
              <a:rPr lang="en-GB" noProof="0" dirty="0" smtClean="0"/>
              <a:t>Second step</a:t>
            </a:r>
          </a:p>
          <a:p>
            <a:pPr lvl="2"/>
            <a:r>
              <a:rPr lang="en-GB" noProof="0" dirty="0" smtClean="0"/>
              <a:t>Third step</a:t>
            </a:r>
          </a:p>
          <a:p>
            <a:pPr lvl="3"/>
            <a:r>
              <a:rPr lang="en-GB" noProof="0" dirty="0" smtClean="0"/>
              <a:t>Forth step</a:t>
            </a:r>
          </a:p>
          <a:p>
            <a:pPr lvl="4"/>
            <a:r>
              <a:rPr lang="en-GB" noProof="0" dirty="0" smtClean="0"/>
              <a:t>Fifth step</a:t>
            </a:r>
            <a:endParaRPr lang="en-GB" noProof="0" dirty="0"/>
          </a:p>
        </p:txBody>
      </p:sp>
      <p:sp>
        <p:nvSpPr>
          <p:cNvPr id="12" name="ZoneTexte 11"/>
          <p:cNvSpPr txBox="1"/>
          <p:nvPr userDrawn="1"/>
        </p:nvSpPr>
        <p:spPr>
          <a:xfrm rot="5400000">
            <a:off x="5903803" y="3295728"/>
            <a:ext cx="6264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© </a:t>
            </a:r>
            <a:r>
              <a:rPr lang="fr-FR" sz="800" dirty="0" err="1" smtClean="0"/>
              <a:t>Echosens</a:t>
            </a:r>
            <a:r>
              <a:rPr lang="fr-FR" sz="800" dirty="0" smtClean="0"/>
              <a:t> 2011. Tous droits réservés. Toute reproduction totale ou partielle sur quelque support que ce soit ou utilisation du contenu de ce document est interdite sans l’autorisation écrite préalable d’</a:t>
            </a:r>
            <a:r>
              <a:rPr lang="fr-FR" sz="800" dirty="0" err="1" smtClean="0"/>
              <a:t>Echosens</a:t>
            </a:r>
            <a:endParaRPr lang="fr-FR" sz="800" dirty="0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6948264" y="6581001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 smtClean="0">
                <a:solidFill>
                  <a:schemeClr val="bg1"/>
                </a:solidFill>
                <a:latin typeface="+mj-lt"/>
              </a:rPr>
              <a:t>CONFIDENTIAL</a:t>
            </a:r>
            <a:endParaRPr lang="fr-FR" sz="1200" b="1" i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7A6A-E192-47AE-85B2-95CAF6A3E0F0}" type="datetime1">
              <a:rPr lang="fr-FR" smtClean="0"/>
              <a:pPr/>
              <a:t>02/12/2014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043608" y="6597352"/>
            <a:ext cx="5904656" cy="26064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BADFA-A5A8-4F63-BFC4-CFAD6A6CD765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2699792" y="1484784"/>
            <a:ext cx="6264696" cy="4968552"/>
          </a:xfrm>
          <a:prstGeom prst="rect">
            <a:avLst/>
          </a:prstGeom>
        </p:spPr>
        <p:txBody>
          <a:bodyPr/>
          <a:lstStyle>
            <a:lvl1pPr algn="just">
              <a:buFontTx/>
              <a:buBlip>
                <a:blip r:embed="rId3"/>
              </a:buBlip>
              <a:defRPr sz="2800"/>
            </a:lvl1pPr>
            <a:lvl2pPr algn="just">
              <a:buFontTx/>
              <a:buBlip>
                <a:blip r:embed="rId4"/>
              </a:buBlip>
              <a:defRPr sz="2400"/>
            </a:lvl2pPr>
            <a:lvl3pPr algn="just">
              <a:buClr>
                <a:srgbClr val="E17F00"/>
              </a:buClr>
              <a:buSzPct val="120000"/>
              <a:buFont typeface="Arial" pitchFamily="34" charset="0"/>
              <a:buChar char="•"/>
              <a:defRPr sz="2000"/>
            </a:lvl3pPr>
            <a:lvl4pPr algn="just">
              <a:buClr>
                <a:srgbClr val="5F778F"/>
              </a:buClr>
              <a:buSzPct val="120000"/>
              <a:buFont typeface="Arial" pitchFamily="34" charset="0"/>
              <a:buChar char="•"/>
              <a:defRPr sz="1800"/>
            </a:lvl4pPr>
            <a:lvl5pPr algn="just">
              <a:buClr>
                <a:srgbClr val="9BAEBD"/>
              </a:buClr>
              <a:buSzPct val="100000"/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2699792" y="404664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0" u="sng" dirty="0" smtClean="0">
                <a:solidFill>
                  <a:srgbClr val="5F77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Sommaire</a:t>
            </a:r>
            <a:endParaRPr lang="fr-FR" sz="4400" b="0" u="sng" dirty="0">
              <a:solidFill>
                <a:srgbClr val="5F77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E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7A6A-E192-47AE-85B2-95CAF6A3E0F0}" type="datetime1">
              <a:rPr lang="fr-FR" smtClean="0"/>
              <a:pPr/>
              <a:t>02/12/2014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043608" y="6597352"/>
            <a:ext cx="5904656" cy="260648"/>
          </a:xfrm>
        </p:spPr>
        <p:txBody>
          <a:bodyPr/>
          <a:lstStyle/>
          <a:p>
            <a:r>
              <a:rPr lang="en-GB" noProof="0" dirty="0" smtClean="0"/>
              <a:t>Footer</a:t>
            </a:r>
            <a:endParaRPr lang="en-GB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BADFA-A5A8-4F63-BFC4-CFAD6A6CD765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2699792" y="1484784"/>
            <a:ext cx="6264696" cy="4968552"/>
          </a:xfrm>
          <a:prstGeom prst="rect">
            <a:avLst/>
          </a:prstGeom>
        </p:spPr>
        <p:txBody>
          <a:bodyPr/>
          <a:lstStyle>
            <a:lvl1pPr algn="just">
              <a:buFontTx/>
              <a:buBlip>
                <a:blip r:embed="rId3"/>
              </a:buBlip>
              <a:defRPr sz="2800"/>
            </a:lvl1pPr>
            <a:lvl2pPr algn="just">
              <a:buFontTx/>
              <a:buBlip>
                <a:blip r:embed="rId4"/>
              </a:buBlip>
              <a:defRPr sz="2400" baseline="0"/>
            </a:lvl2pPr>
            <a:lvl3pPr algn="just">
              <a:buClr>
                <a:srgbClr val="E17F00"/>
              </a:buClr>
              <a:buSzPct val="120000"/>
              <a:buFont typeface="Arial" pitchFamily="34" charset="0"/>
              <a:buChar char="•"/>
              <a:defRPr sz="2000"/>
            </a:lvl3pPr>
            <a:lvl4pPr algn="just">
              <a:buClr>
                <a:srgbClr val="5F778F"/>
              </a:buClr>
              <a:buSzPct val="120000"/>
              <a:buFont typeface="Arial" pitchFamily="34" charset="0"/>
              <a:buChar char="•"/>
              <a:defRPr sz="1800"/>
            </a:lvl4pPr>
            <a:lvl5pPr algn="just">
              <a:buClr>
                <a:srgbClr val="9BAEBD"/>
              </a:buClr>
              <a:buSzPct val="100000"/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GB" noProof="0" dirty="0" smtClean="0"/>
              <a:t>Click to modify the text</a:t>
            </a:r>
          </a:p>
          <a:p>
            <a:pPr lvl="1"/>
            <a:r>
              <a:rPr lang="en-GB" noProof="0" dirty="0" smtClean="0"/>
              <a:t>Second step</a:t>
            </a:r>
          </a:p>
          <a:p>
            <a:pPr lvl="2"/>
            <a:r>
              <a:rPr lang="en-GB" noProof="0" dirty="0" smtClean="0"/>
              <a:t>Third step</a:t>
            </a:r>
          </a:p>
          <a:p>
            <a:pPr lvl="3"/>
            <a:r>
              <a:rPr lang="en-GB" noProof="0" dirty="0" smtClean="0"/>
              <a:t>Forth step</a:t>
            </a:r>
          </a:p>
          <a:p>
            <a:pPr lvl="4"/>
            <a:r>
              <a:rPr lang="en-GB" noProof="0" dirty="0" smtClean="0"/>
              <a:t>Fifth step</a:t>
            </a:r>
            <a:endParaRPr lang="en-GB" noProof="0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2699792" y="404664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0" u="sng" dirty="0" smtClean="0">
                <a:solidFill>
                  <a:srgbClr val="5F77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</a:t>
            </a:r>
            <a:endParaRPr lang="fr-FR" sz="4400" b="0" u="sng" dirty="0">
              <a:solidFill>
                <a:srgbClr val="5F77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0" y="6597352"/>
            <a:ext cx="971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EE131EAE-1CA5-489D-B403-6DC458508872}" type="datetime1">
              <a:rPr lang="fr-FR" smtClean="0"/>
              <a:pPr/>
              <a:t>02/12/2014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43608" y="6597352"/>
            <a:ext cx="7344816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460432" y="6597352"/>
            <a:ext cx="683568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8FBADFA-A5A8-4F63-BFC4-CFAD6A6CD765}" type="slidenum">
              <a:rPr lang="fr-FR" smtClean="0"/>
              <a:pPr/>
              <a:t>‹Nº›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62" r:id="rId3"/>
    <p:sldLayoutId id="2147483655" r:id="rId4"/>
    <p:sldLayoutId id="2147483663" r:id="rId5"/>
    <p:sldLayoutId id="2147483650" r:id="rId6"/>
    <p:sldLayoutId id="2147483664" r:id="rId7"/>
    <p:sldLayoutId id="2147483659" r:id="rId8"/>
    <p:sldLayoutId id="2147483665" r:id="rId9"/>
    <p:sldLayoutId id="2147483651" r:id="rId10"/>
    <p:sldLayoutId id="2147483666" r:id="rId11"/>
    <p:sldLayoutId id="2147483654" r:id="rId12"/>
    <p:sldLayoutId id="2147483667" r:id="rId13"/>
    <p:sldLayoutId id="2147483661" r:id="rId14"/>
    <p:sldLayoutId id="2147483660" r:id="rId15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u="sng" kern="1200">
          <a:solidFill>
            <a:srgbClr val="5F778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rgbClr val="5F778F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8"/>
        </a:buBlip>
        <a:defRPr sz="2800" kern="1200">
          <a:solidFill>
            <a:srgbClr val="5F778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9"/>
        </a:buBlip>
        <a:defRPr sz="2400" kern="1200">
          <a:solidFill>
            <a:srgbClr val="5F778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20"/>
        </a:buBlip>
        <a:defRPr sz="2000" kern="1200">
          <a:solidFill>
            <a:srgbClr val="5F778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5F778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620688"/>
            <a:ext cx="8640960" cy="2952328"/>
          </a:xfrm>
        </p:spPr>
        <p:txBody>
          <a:bodyPr/>
          <a:lstStyle/>
          <a:p>
            <a:r>
              <a:rPr lang="es-ES" dirty="0"/>
              <a:t>Pasos para completar el fin de establecer un vínculo entre todos los dispositivos </a:t>
            </a:r>
            <a:r>
              <a:rPr lang="es-ES" dirty="0" err="1"/>
              <a:t>FibroScan</a:t>
            </a:r>
            <a:r>
              <a:rPr lang="es-ES" dirty="0"/>
              <a:t> ® (FS 402, FS 502 y FS 502 </a:t>
            </a:r>
            <a:r>
              <a:rPr lang="es-ES" dirty="0" err="1"/>
              <a:t>Touch</a:t>
            </a:r>
            <a:r>
              <a:rPr lang="es-ES" dirty="0"/>
              <a:t>) y PC</a:t>
            </a:r>
            <a:r>
              <a:rPr lang="fr-FR" u="none" dirty="0" smtClean="0">
                <a:effectLst/>
              </a:rPr>
              <a:t/>
            </a:r>
            <a:br>
              <a:rPr lang="fr-FR" u="none" dirty="0" smtClean="0">
                <a:effectLst/>
              </a:rPr>
            </a:br>
            <a:endParaRPr lang="fr-FR" u="none" dirty="0">
              <a:effectLst/>
            </a:endParaRP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2915816" y="3933056"/>
            <a:ext cx="5904656" cy="1368152"/>
          </a:xfrm>
        </p:spPr>
        <p:txBody>
          <a:bodyPr/>
          <a:lstStyle/>
          <a:p>
            <a:pPr algn="l"/>
            <a:r>
              <a:rPr lang="fr-FR" dirty="0" smtClean="0"/>
              <a:t>Customer or </a:t>
            </a:r>
            <a:r>
              <a:rPr lang="fr-FR" dirty="0" err="1" smtClean="0"/>
              <a:t>biomedical</a:t>
            </a:r>
            <a:r>
              <a:rPr lang="fr-FR" dirty="0" smtClean="0"/>
              <a:t> </a:t>
            </a:r>
            <a:r>
              <a:rPr lang="fr-FR" dirty="0" err="1" smtClean="0"/>
              <a:t>engineer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 smtClean="0"/>
              <a:t> :</a:t>
            </a:r>
          </a:p>
          <a:p>
            <a:pPr algn="l"/>
            <a:endParaRPr lang="fr-FR" dirty="0" smtClean="0"/>
          </a:p>
          <a:p>
            <a:pPr algn="l">
              <a:buFont typeface="Wingdings" pitchFamily="2" charset="2"/>
              <a:buChar char="Ø"/>
            </a:pPr>
            <a:r>
              <a:rPr lang="fr-FR" dirty="0" smtClean="0"/>
              <a:t>This </a:t>
            </a:r>
            <a:r>
              <a:rPr lang="fr-FR" dirty="0" err="1" smtClean="0"/>
              <a:t>manual</a:t>
            </a:r>
            <a:endParaRPr lang="fr-FR" dirty="0" smtClean="0"/>
          </a:p>
          <a:p>
            <a:pPr algn="l">
              <a:buFont typeface="Wingdings" pitchFamily="2" charset="2"/>
              <a:buChar char="Ø"/>
            </a:pPr>
            <a:r>
              <a:rPr lang="fr-FR" dirty="0" smtClean="0"/>
              <a:t>A RJ 45 </a:t>
            </a:r>
            <a:r>
              <a:rPr lang="fr-FR" dirty="0" err="1" smtClean="0"/>
              <a:t>Cable</a:t>
            </a:r>
            <a:endParaRPr lang="fr-FR" dirty="0" smtClean="0"/>
          </a:p>
          <a:p>
            <a:pPr algn="l">
              <a:buFont typeface="Wingdings" pitchFamily="2" charset="2"/>
              <a:buChar char="Ø"/>
            </a:pPr>
            <a:r>
              <a:rPr lang="fr-FR" dirty="0" smtClean="0"/>
              <a:t>15 minutes for set up</a:t>
            </a:r>
          </a:p>
        </p:txBody>
      </p:sp>
      <p:pic>
        <p:nvPicPr>
          <p:cNvPr id="6" name="Image 5" descr="RJ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4941168"/>
            <a:ext cx="1512168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404664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E17F00"/>
                </a:solidFill>
              </a:rPr>
              <a:t>11)</a:t>
            </a:r>
          </a:p>
          <a:p>
            <a:endParaRPr lang="fr-FR" dirty="0" smtClean="0"/>
          </a:p>
          <a:p>
            <a:r>
              <a:rPr lang="fr-FR" b="1" dirty="0" smtClean="0"/>
              <a:t>Click 	             </a:t>
            </a:r>
            <a:r>
              <a:rPr lang="fr-FR" b="1" dirty="0" err="1" smtClean="0"/>
              <a:t>button</a:t>
            </a:r>
            <a:r>
              <a:rPr lang="fr-FR" b="1" dirty="0" smtClean="0"/>
              <a:t> and select the </a:t>
            </a:r>
            <a:r>
              <a:rPr lang="fr-FR" b="1" dirty="0" err="1" smtClean="0"/>
              <a:t>path</a:t>
            </a:r>
            <a:r>
              <a:rPr lang="fr-FR" b="1" dirty="0" smtClean="0"/>
              <a:t> to                      </a:t>
            </a:r>
            <a:r>
              <a:rPr lang="fr-FR" b="1" dirty="0" err="1" smtClean="0"/>
              <a:t>shared</a:t>
            </a:r>
            <a:r>
              <a:rPr lang="fr-FR" b="1" dirty="0" smtClean="0"/>
              <a:t> </a:t>
            </a:r>
            <a:r>
              <a:rPr lang="fr-FR" b="1" dirty="0" err="1" smtClean="0"/>
              <a:t>folder</a:t>
            </a:r>
            <a:r>
              <a:rPr lang="fr-FR" b="1" dirty="0" smtClean="0"/>
              <a:t> </a:t>
            </a:r>
            <a:r>
              <a:rPr lang="fr-FR" b="1" dirty="0" err="1" smtClean="0"/>
              <a:t>where</a:t>
            </a:r>
            <a:r>
              <a:rPr lang="fr-FR" b="1" dirty="0" smtClean="0"/>
              <a:t> files are </a:t>
            </a:r>
            <a:r>
              <a:rPr lang="fr-FR" b="1" dirty="0" err="1" smtClean="0"/>
              <a:t>pushed</a:t>
            </a:r>
            <a:r>
              <a:rPr lang="fr-FR" b="1" dirty="0" smtClean="0"/>
              <a:t> . Click</a:t>
            </a:r>
            <a:endParaRPr lang="fr-FR" dirty="0"/>
          </a:p>
        </p:txBody>
      </p:sp>
      <p:pic>
        <p:nvPicPr>
          <p:cNvPr id="6" name="Image 5" descr="DS 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8064896" cy="453428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343275"/>
            <a:ext cx="7620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052736"/>
            <a:ext cx="960107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340768"/>
            <a:ext cx="818617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052736"/>
            <a:ext cx="10191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404664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E17F00"/>
                </a:solidFill>
              </a:rPr>
              <a:t>12)</a:t>
            </a:r>
          </a:p>
          <a:p>
            <a:endParaRPr lang="fr-FR" dirty="0" smtClean="0"/>
          </a:p>
          <a:p>
            <a:r>
              <a:rPr lang="fr-FR" b="1" dirty="0" smtClean="0"/>
              <a:t>Information </a:t>
            </a:r>
            <a:r>
              <a:rPr lang="fr-FR" b="1" dirty="0" err="1" smtClean="0"/>
              <a:t>was</a:t>
            </a:r>
            <a:r>
              <a:rPr lang="fr-FR" b="1" dirty="0" smtClean="0"/>
              <a:t> </a:t>
            </a:r>
            <a:r>
              <a:rPr lang="fr-FR" b="1" dirty="0" err="1" smtClean="0"/>
              <a:t>stored</a:t>
            </a:r>
            <a:r>
              <a:rPr lang="fr-FR" b="1" dirty="0" smtClean="0"/>
              <a:t>. Click </a:t>
            </a:r>
          </a:p>
          <a:p>
            <a:endParaRPr lang="fr-FR" dirty="0"/>
          </a:p>
        </p:txBody>
      </p:sp>
      <p:pic>
        <p:nvPicPr>
          <p:cNvPr id="5" name="Image 4" descr="DS 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628800"/>
            <a:ext cx="6809511" cy="4821187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980728"/>
            <a:ext cx="71381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95736" y="260648"/>
            <a:ext cx="4896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E17F00"/>
                </a:solidFill>
              </a:rPr>
              <a:t>13)</a:t>
            </a:r>
          </a:p>
          <a:p>
            <a:endParaRPr lang="fr-FR" dirty="0" smtClean="0"/>
          </a:p>
          <a:p>
            <a:endParaRPr lang="fr-FR" b="1" dirty="0" smtClean="0"/>
          </a:p>
          <a:p>
            <a:r>
              <a:rPr lang="fr-FR" b="1" dirty="0" smtClean="0"/>
              <a:t>Click on           	                tab</a:t>
            </a:r>
          </a:p>
          <a:p>
            <a:endParaRPr lang="fr-FR" dirty="0"/>
          </a:p>
        </p:txBody>
      </p:sp>
      <p:pic>
        <p:nvPicPr>
          <p:cNvPr id="5" name="Image 4" descr="DS 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700808"/>
            <a:ext cx="6444208" cy="4579608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196752"/>
            <a:ext cx="17240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260648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E17F00"/>
                </a:solidFill>
              </a:rPr>
              <a:t>14)</a:t>
            </a:r>
          </a:p>
          <a:p>
            <a:endParaRPr lang="fr-FR" dirty="0" smtClean="0"/>
          </a:p>
          <a:p>
            <a:r>
              <a:rPr lang="fr-FR" b="1" dirty="0" smtClean="0"/>
              <a:t>All the </a:t>
            </a:r>
            <a:r>
              <a:rPr lang="fr-FR" b="1" dirty="0" err="1" smtClean="0"/>
              <a:t>fibx</a:t>
            </a:r>
            <a:r>
              <a:rPr lang="fr-FR" b="1" dirty="0" smtClean="0"/>
              <a:t> files </a:t>
            </a:r>
            <a:r>
              <a:rPr lang="fr-FR" b="1" dirty="0" err="1" smtClean="0"/>
              <a:t>contained</a:t>
            </a:r>
            <a:r>
              <a:rPr lang="fr-FR" b="1" dirty="0" smtClean="0"/>
              <a:t> in the </a:t>
            </a:r>
            <a:r>
              <a:rPr lang="fr-FR" b="1" dirty="0" err="1" smtClean="0"/>
              <a:t>folder</a:t>
            </a:r>
            <a:r>
              <a:rPr lang="fr-FR" b="1" dirty="0" smtClean="0"/>
              <a:t> </a:t>
            </a:r>
            <a:r>
              <a:rPr lang="fr-FR" b="1" dirty="0" err="1" smtClean="0"/>
              <a:t>will</a:t>
            </a:r>
            <a:r>
              <a:rPr lang="fr-FR" b="1" dirty="0" smtClean="0"/>
              <a:t> </a:t>
            </a:r>
            <a:r>
              <a:rPr lang="fr-FR" b="1" dirty="0" err="1" smtClean="0"/>
              <a:t>appear</a:t>
            </a:r>
            <a:r>
              <a:rPr lang="fr-FR" b="1" dirty="0" smtClean="0"/>
              <a:t>, </a:t>
            </a:r>
            <a:r>
              <a:rPr lang="fr-FR" b="1" dirty="0" err="1" smtClean="0"/>
              <a:t>you</a:t>
            </a:r>
            <a:r>
              <a:rPr lang="fr-FR" b="1" dirty="0" smtClean="0"/>
              <a:t> </a:t>
            </a:r>
            <a:r>
              <a:rPr lang="fr-FR" b="1" dirty="0" err="1" smtClean="0"/>
              <a:t>can</a:t>
            </a:r>
            <a:r>
              <a:rPr lang="fr-FR" b="1" dirty="0" smtClean="0"/>
              <a:t> select </a:t>
            </a:r>
            <a:r>
              <a:rPr lang="fr-FR" b="1" dirty="0" err="1" smtClean="0"/>
              <a:t>them</a:t>
            </a:r>
            <a:r>
              <a:rPr lang="fr-FR" b="1" dirty="0" smtClean="0"/>
              <a:t> one by one or </a:t>
            </a:r>
            <a:r>
              <a:rPr lang="fr-FR" b="1" dirty="0" err="1" smtClean="0"/>
              <a:t>tick</a:t>
            </a:r>
            <a:r>
              <a:rPr lang="fr-FR" b="1" dirty="0" smtClean="0"/>
              <a:t> the                                          box and </a:t>
            </a:r>
            <a:r>
              <a:rPr lang="fr-FR" b="1" dirty="0" err="1" smtClean="0"/>
              <a:t>then</a:t>
            </a:r>
            <a:r>
              <a:rPr lang="fr-FR" b="1" dirty="0" smtClean="0"/>
              <a:t> click </a:t>
            </a:r>
            <a:endParaRPr lang="fr-FR" dirty="0"/>
          </a:p>
        </p:txBody>
      </p:sp>
      <p:pic>
        <p:nvPicPr>
          <p:cNvPr id="6" name="Image 5" descr="DS 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8840"/>
            <a:ext cx="9144000" cy="4264397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124744"/>
            <a:ext cx="1800200" cy="3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196752"/>
            <a:ext cx="95626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260648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E17F00"/>
                </a:solidFill>
              </a:rPr>
              <a:t>15)</a:t>
            </a:r>
          </a:p>
          <a:p>
            <a:endParaRPr lang="fr-FR" dirty="0" smtClean="0"/>
          </a:p>
          <a:p>
            <a:r>
              <a:rPr lang="fr-FR" b="1" dirty="0" smtClean="0"/>
              <a:t>The exam(s) are </a:t>
            </a:r>
            <a:r>
              <a:rPr lang="fr-FR" b="1" dirty="0" err="1" smtClean="0"/>
              <a:t>now</a:t>
            </a:r>
            <a:r>
              <a:rPr lang="fr-FR" b="1" dirty="0" smtClean="0"/>
              <a:t> </a:t>
            </a:r>
            <a:r>
              <a:rPr lang="fr-FR" b="1" dirty="0" err="1" smtClean="0"/>
              <a:t>readable</a:t>
            </a:r>
            <a:r>
              <a:rPr lang="fr-FR" b="1" dirty="0" smtClean="0"/>
              <a:t> and </a:t>
            </a:r>
            <a:r>
              <a:rPr lang="fr-FR" b="1" dirty="0" err="1" smtClean="0"/>
              <a:t>printable</a:t>
            </a:r>
            <a:r>
              <a:rPr lang="fr-FR" b="1" dirty="0" smtClean="0"/>
              <a:t>  </a:t>
            </a:r>
            <a:r>
              <a:rPr lang="fr-FR" b="1" dirty="0" err="1" smtClean="0"/>
              <a:t>with</a:t>
            </a:r>
            <a:r>
              <a:rPr lang="fr-FR" b="1" dirty="0" smtClean="0"/>
              <a:t> Desk Solution</a:t>
            </a:r>
            <a:endParaRPr lang="fr-FR" dirty="0"/>
          </a:p>
        </p:txBody>
      </p:sp>
      <p:pic>
        <p:nvPicPr>
          <p:cNvPr id="5" name="Image 4" descr="DS 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856635"/>
            <a:ext cx="7632848" cy="4454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 txBox="1">
            <a:spLocks/>
          </p:cNvSpPr>
          <p:nvPr/>
        </p:nvSpPr>
        <p:spPr>
          <a:xfrm>
            <a:off x="4788024" y="548680"/>
            <a:ext cx="4355976" cy="5328592"/>
          </a:xfrm>
          <a:prstGeom prst="rect">
            <a:avLst/>
          </a:prstGeom>
          <a:noFill/>
        </p:spPr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Image 6" descr="DS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924944"/>
            <a:ext cx="3600400" cy="3676197"/>
          </a:xfrm>
          <a:prstGeom prst="rect">
            <a:avLst/>
          </a:prstGeom>
        </p:spPr>
      </p:pic>
      <p:pic>
        <p:nvPicPr>
          <p:cNvPr id="8" name="Image 7" descr="DS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852936"/>
            <a:ext cx="3721677" cy="374441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95536" y="692696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E17F00"/>
                </a:solidFill>
              </a:rPr>
              <a:t>1)</a:t>
            </a:r>
          </a:p>
          <a:p>
            <a:endParaRPr lang="fr-FR" dirty="0" smtClean="0"/>
          </a:p>
          <a:p>
            <a:r>
              <a:rPr lang="fr-FR" dirty="0" smtClean="0"/>
              <a:t>On the </a:t>
            </a:r>
            <a:r>
              <a:rPr lang="fr-FR" dirty="0" err="1" smtClean="0"/>
              <a:t>desktop,create</a:t>
            </a:r>
            <a:r>
              <a:rPr lang="fr-FR" dirty="0" smtClean="0"/>
              <a:t> a « </a:t>
            </a:r>
            <a:r>
              <a:rPr lang="fr-FR" dirty="0" err="1" smtClean="0"/>
              <a:t>Fibroscan</a:t>
            </a:r>
            <a:r>
              <a:rPr lang="fr-FR" dirty="0" smtClean="0"/>
              <a:t>»</a:t>
            </a:r>
          </a:p>
          <a:p>
            <a:r>
              <a:rPr lang="fr-FR" dirty="0" err="1" smtClean="0"/>
              <a:t>Folder</a:t>
            </a:r>
            <a:r>
              <a:rPr lang="fr-FR" dirty="0" smtClean="0"/>
              <a:t>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left</a:t>
            </a:r>
            <a:r>
              <a:rPr lang="fr-FR" dirty="0" smtClean="0"/>
              <a:t> click and click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076056" y="764704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E17F00"/>
                </a:solidFill>
              </a:rPr>
              <a:t>2)</a:t>
            </a:r>
          </a:p>
          <a:p>
            <a:endParaRPr lang="fr-FR" dirty="0" smtClean="0"/>
          </a:p>
          <a:p>
            <a:r>
              <a:rPr lang="fr-FR" dirty="0" smtClean="0"/>
              <a:t>Click on « </a:t>
            </a:r>
            <a:r>
              <a:rPr lang="fr-FR" dirty="0" err="1" smtClean="0"/>
              <a:t>Share</a:t>
            </a:r>
            <a:r>
              <a:rPr lang="fr-FR" dirty="0" smtClean="0"/>
              <a:t> » tab and </a:t>
            </a:r>
            <a:r>
              <a:rPr lang="fr-FR" dirty="0" err="1" smtClean="0"/>
              <a:t>then</a:t>
            </a:r>
            <a:r>
              <a:rPr lang="fr-FR" dirty="0" smtClean="0"/>
              <a:t> on </a:t>
            </a:r>
            <a:r>
              <a:rPr lang="fr-FR" dirty="0" err="1" smtClean="0"/>
              <a:t>Share</a:t>
            </a:r>
            <a:r>
              <a:rPr lang="fr-FR" dirty="0" smtClean="0"/>
              <a:t> </a:t>
            </a:r>
            <a:r>
              <a:rPr lang="fr-FR" dirty="0" err="1" smtClean="0"/>
              <a:t>button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844824"/>
            <a:ext cx="1152128" cy="37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988840"/>
            <a:ext cx="1315233" cy="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692696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E17F00"/>
                </a:solidFill>
              </a:rPr>
              <a:t>3)</a:t>
            </a:r>
          </a:p>
          <a:p>
            <a:endParaRPr lang="fr-FR" dirty="0" smtClean="0"/>
          </a:p>
          <a:p>
            <a:r>
              <a:rPr lang="fr-FR" dirty="0" smtClean="0"/>
              <a:t>Select « </a:t>
            </a:r>
            <a:r>
              <a:rPr lang="fr-FR" dirty="0" err="1" smtClean="0"/>
              <a:t>Everyone</a:t>
            </a:r>
            <a:r>
              <a:rPr lang="fr-FR" dirty="0" smtClean="0"/>
              <a:t> » and click the « </a:t>
            </a:r>
            <a:r>
              <a:rPr lang="fr-FR" dirty="0" err="1" smtClean="0"/>
              <a:t>Share</a:t>
            </a:r>
            <a:r>
              <a:rPr lang="fr-FR" dirty="0" smtClean="0"/>
              <a:t> » </a:t>
            </a:r>
            <a:r>
              <a:rPr lang="fr-FR" dirty="0" err="1" smtClean="0"/>
              <a:t>button</a:t>
            </a:r>
            <a:endParaRPr lang="fr-FR" dirty="0"/>
          </a:p>
        </p:txBody>
      </p:sp>
      <p:pic>
        <p:nvPicPr>
          <p:cNvPr id="5" name="Image 4" descr="DS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772280"/>
            <a:ext cx="4032448" cy="3790319"/>
          </a:xfrm>
          <a:prstGeom prst="rect">
            <a:avLst/>
          </a:prstGeom>
        </p:spPr>
      </p:pic>
      <p:pic>
        <p:nvPicPr>
          <p:cNvPr id="6" name="Image 5" descr="DS 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780928"/>
            <a:ext cx="4176464" cy="374441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860032" y="836712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E17F00"/>
                </a:solidFill>
              </a:rPr>
              <a:t>4)</a:t>
            </a:r>
          </a:p>
          <a:p>
            <a:endParaRPr lang="fr-FR" dirty="0" smtClean="0"/>
          </a:p>
          <a:p>
            <a:r>
              <a:rPr lang="fr-FR" dirty="0" smtClean="0"/>
              <a:t>This </a:t>
            </a:r>
            <a:r>
              <a:rPr lang="fr-FR" dirty="0" err="1" smtClean="0"/>
              <a:t>folder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now</a:t>
            </a:r>
            <a:r>
              <a:rPr lang="fr-FR" dirty="0" smtClean="0"/>
              <a:t> </a:t>
            </a:r>
            <a:r>
              <a:rPr lang="fr-FR" dirty="0" err="1" smtClean="0"/>
              <a:t>Shared</a:t>
            </a:r>
            <a:r>
              <a:rPr lang="fr-FR" dirty="0" smtClean="0"/>
              <a:t>. </a:t>
            </a:r>
          </a:p>
          <a:p>
            <a:r>
              <a:rPr lang="fr-FR" dirty="0" smtClean="0"/>
              <a:t>Click on Finish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916832"/>
            <a:ext cx="12601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988840"/>
            <a:ext cx="1061171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S 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4400398" cy="50415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076056" y="980728"/>
            <a:ext cx="36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E17F00"/>
                </a:solidFill>
              </a:rPr>
              <a:t>5) IP </a:t>
            </a:r>
            <a:r>
              <a:rPr lang="fr-FR" b="1" dirty="0" err="1" smtClean="0">
                <a:solidFill>
                  <a:srgbClr val="E17F00"/>
                </a:solidFill>
              </a:rPr>
              <a:t>Address</a:t>
            </a:r>
            <a:endParaRPr lang="fr-FR" b="1" dirty="0" smtClean="0">
              <a:solidFill>
                <a:srgbClr val="E17F00"/>
              </a:solidFill>
            </a:endParaRPr>
          </a:p>
          <a:p>
            <a:endParaRPr lang="fr-FR" dirty="0" smtClean="0"/>
          </a:p>
          <a:p>
            <a:r>
              <a:rPr lang="fr-FR" dirty="0" smtClean="0"/>
              <a:t>If the </a:t>
            </a:r>
            <a:r>
              <a:rPr lang="fr-FR" dirty="0" err="1" smtClean="0"/>
              <a:t>customer</a:t>
            </a:r>
            <a:r>
              <a:rPr lang="fr-FR" dirty="0" smtClean="0"/>
              <a:t> </a:t>
            </a:r>
            <a:r>
              <a:rPr lang="fr-FR" dirty="0" err="1" smtClean="0"/>
              <a:t>does</a:t>
            </a:r>
            <a:r>
              <a:rPr lang="fr-FR" dirty="0" smtClean="0"/>
              <a:t> not know the IP </a:t>
            </a:r>
            <a:r>
              <a:rPr lang="fr-FR" dirty="0" err="1" smtClean="0"/>
              <a:t>address</a:t>
            </a:r>
            <a:r>
              <a:rPr lang="fr-FR" dirty="0" smtClean="0"/>
              <a:t> of </a:t>
            </a:r>
            <a:r>
              <a:rPr lang="fr-FR" dirty="0" err="1" smtClean="0"/>
              <a:t>his</a:t>
            </a:r>
            <a:r>
              <a:rPr lang="fr-FR" dirty="0" smtClean="0"/>
              <a:t> computer,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needed</a:t>
            </a:r>
            <a:r>
              <a:rPr lang="fr-FR" dirty="0" smtClean="0"/>
              <a:t> for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process</a:t>
            </a:r>
            <a:r>
              <a:rPr lang="fr-FR" dirty="0" smtClean="0"/>
              <a:t>, </a:t>
            </a:r>
            <a:r>
              <a:rPr lang="fr-FR" dirty="0" err="1" smtClean="0"/>
              <a:t>he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locate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by </a:t>
            </a:r>
            <a:r>
              <a:rPr lang="fr-FR" dirty="0" err="1" smtClean="0"/>
              <a:t>opening</a:t>
            </a:r>
            <a:r>
              <a:rPr lang="fr-FR" dirty="0" smtClean="0"/>
              <a:t> a CMD (command) </a:t>
            </a:r>
            <a:r>
              <a:rPr lang="fr-FR" dirty="0" err="1" smtClean="0"/>
              <a:t>window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692696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E17F00"/>
                </a:solidFill>
              </a:rPr>
              <a:t>6)</a:t>
            </a:r>
          </a:p>
          <a:p>
            <a:endParaRPr lang="fr-FR" dirty="0" smtClean="0"/>
          </a:p>
          <a:p>
            <a:r>
              <a:rPr lang="fr-FR" dirty="0" smtClean="0"/>
              <a:t>Type </a:t>
            </a:r>
            <a:r>
              <a:rPr lang="fr-FR" dirty="0" err="1" smtClean="0"/>
              <a:t>IPconfig</a:t>
            </a:r>
            <a:r>
              <a:rPr lang="fr-FR" dirty="0" smtClean="0"/>
              <a:t> and </a:t>
            </a:r>
            <a:r>
              <a:rPr lang="fr-FR" dirty="0" err="1" smtClean="0"/>
              <a:t>press</a:t>
            </a:r>
            <a:r>
              <a:rPr lang="fr-FR" dirty="0" smtClean="0"/>
              <a:t> ENTER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220072" y="692696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E17F00"/>
                </a:solidFill>
              </a:rPr>
              <a:t>7)</a:t>
            </a:r>
          </a:p>
          <a:p>
            <a:endParaRPr lang="fr-FR" dirty="0" smtClean="0"/>
          </a:p>
          <a:p>
            <a:r>
              <a:rPr lang="fr-FR" dirty="0" err="1" smtClean="0"/>
              <a:t>Write</a:t>
            </a:r>
            <a:r>
              <a:rPr lang="fr-FR" dirty="0" smtClean="0"/>
              <a:t> dow the IP </a:t>
            </a:r>
            <a:r>
              <a:rPr lang="fr-FR" dirty="0" err="1" smtClean="0"/>
              <a:t>address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pops up</a:t>
            </a:r>
            <a:endParaRPr lang="fr-FR" dirty="0"/>
          </a:p>
        </p:txBody>
      </p:sp>
      <p:pic>
        <p:nvPicPr>
          <p:cNvPr id="9" name="Image 8" descr="DS 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20888"/>
            <a:ext cx="4499992" cy="4032448"/>
          </a:xfrm>
          <a:prstGeom prst="rect">
            <a:avLst/>
          </a:prstGeom>
        </p:spPr>
      </p:pic>
      <p:pic>
        <p:nvPicPr>
          <p:cNvPr id="10" name="Image 9" descr="DS 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7" y="2348880"/>
            <a:ext cx="4427984" cy="416800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628799"/>
            <a:ext cx="1296144" cy="3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1628800"/>
            <a:ext cx="997031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1907704" y="170080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+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543600" y="404664"/>
            <a:ext cx="360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E17F00"/>
                </a:solidFill>
              </a:rPr>
              <a:t>8)</a:t>
            </a:r>
          </a:p>
          <a:p>
            <a:endParaRPr lang="fr-FR" dirty="0" smtClean="0"/>
          </a:p>
          <a:p>
            <a:r>
              <a:rPr lang="fr-FR" b="1" dirty="0" err="1" smtClean="0"/>
              <a:t>Connect</a:t>
            </a:r>
            <a:r>
              <a:rPr lang="fr-FR" b="1" dirty="0" smtClean="0"/>
              <a:t> the RJ 45 </a:t>
            </a:r>
            <a:r>
              <a:rPr lang="fr-FR" b="1" dirty="0" err="1" smtClean="0"/>
              <a:t>cable</a:t>
            </a:r>
            <a:r>
              <a:rPr lang="fr-FR" b="1" dirty="0" smtClean="0"/>
              <a:t> to the computer and the </a:t>
            </a:r>
            <a:r>
              <a:rPr lang="fr-FR" b="1" dirty="0" err="1" smtClean="0"/>
              <a:t>device</a:t>
            </a:r>
            <a:r>
              <a:rPr lang="fr-FR" b="1" dirty="0" smtClean="0"/>
              <a:t>.</a:t>
            </a:r>
          </a:p>
          <a:p>
            <a:endParaRPr lang="fr-FR" b="1" dirty="0" smtClean="0"/>
          </a:p>
          <a:p>
            <a:r>
              <a:rPr lang="fr-FR" dirty="0" smtClean="0"/>
              <a:t>Enter configuration Mode </a:t>
            </a:r>
            <a:r>
              <a:rPr lang="fr-FR" dirty="0" err="1" smtClean="0"/>
              <a:t>under</a:t>
            </a:r>
            <a:r>
              <a:rPr lang="fr-FR" dirty="0" smtClean="0"/>
              <a:t>  BIOMEDICAL ENGINEER</a:t>
            </a:r>
          </a:p>
          <a:p>
            <a:endParaRPr lang="fr-FR" dirty="0" smtClean="0"/>
          </a:p>
          <a:p>
            <a:r>
              <a:rPr lang="fr-FR" dirty="0" smtClean="0"/>
              <a:t>Click on                   tab and click on</a:t>
            </a:r>
          </a:p>
          <a:p>
            <a:endParaRPr lang="fr-FR" dirty="0" smtClean="0"/>
          </a:p>
          <a:p>
            <a:r>
              <a:rPr lang="fr-FR" dirty="0" smtClean="0"/>
              <a:t>               in </a:t>
            </a:r>
            <a:r>
              <a:rPr lang="fr-FR" dirty="0" err="1" smtClean="0"/>
              <a:t>Connectivity</a:t>
            </a:r>
            <a:r>
              <a:rPr lang="fr-FR" dirty="0" smtClean="0"/>
              <a:t> – Output tab</a:t>
            </a:r>
          </a:p>
          <a:p>
            <a:endParaRPr lang="fr-FR" dirty="0"/>
          </a:p>
        </p:txBody>
      </p:sp>
      <p:pic>
        <p:nvPicPr>
          <p:cNvPr id="11" name="Image 10" descr="DS 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404664"/>
            <a:ext cx="4838938" cy="604867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492896"/>
            <a:ext cx="792088" cy="476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068960"/>
            <a:ext cx="7905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543600" y="404664"/>
            <a:ext cx="3600400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E17F00"/>
                </a:solidFill>
              </a:rPr>
              <a:t>9)</a:t>
            </a:r>
          </a:p>
          <a:p>
            <a:endParaRPr lang="fr-FR" dirty="0" smtClean="0"/>
          </a:p>
          <a:p>
            <a:r>
              <a:rPr lang="fr-FR" b="1" dirty="0" smtClean="0"/>
              <a:t>In </a:t>
            </a:r>
            <a:r>
              <a:rPr lang="fr-FR" b="1" dirty="0" smtClean="0">
                <a:solidFill>
                  <a:srgbClr val="E17F00"/>
                </a:solidFill>
              </a:rPr>
              <a:t>Target Location </a:t>
            </a:r>
            <a:r>
              <a:rPr lang="fr-FR" b="1" dirty="0" err="1" smtClean="0"/>
              <a:t>Cell</a:t>
            </a:r>
            <a:r>
              <a:rPr lang="fr-FR" b="1" dirty="0" smtClean="0"/>
              <a:t>, enter :</a:t>
            </a:r>
          </a:p>
          <a:p>
            <a:endParaRPr lang="fr-FR" b="1" dirty="0" smtClean="0"/>
          </a:p>
          <a:p>
            <a:r>
              <a:rPr lang="fr-FR" b="1" dirty="0" smtClean="0"/>
              <a:t>\\IP </a:t>
            </a:r>
            <a:r>
              <a:rPr lang="fr-FR" b="1" dirty="0" err="1" smtClean="0"/>
              <a:t>address</a:t>
            </a:r>
            <a:r>
              <a:rPr lang="fr-FR" b="1" dirty="0" smtClean="0"/>
              <a:t>\</a:t>
            </a:r>
            <a:r>
              <a:rPr lang="fr-FR" b="1" dirty="0" err="1" smtClean="0"/>
              <a:t>foldername</a:t>
            </a:r>
            <a:endParaRPr lang="fr-FR" b="1" dirty="0" smtClean="0"/>
          </a:p>
          <a:p>
            <a:r>
              <a:rPr lang="fr-FR" sz="1400" i="1" dirty="0" smtClean="0"/>
              <a:t>(enter the </a:t>
            </a:r>
            <a:r>
              <a:rPr lang="fr-FR" sz="1400" i="1" dirty="0" err="1" smtClean="0"/>
              <a:t>share</a:t>
            </a:r>
            <a:r>
              <a:rPr lang="fr-FR" sz="1400" i="1" dirty="0" smtClean="0"/>
              <a:t>  </a:t>
            </a:r>
            <a:r>
              <a:rPr lang="fr-FR" sz="1400" i="1" dirty="0" err="1" smtClean="0"/>
              <a:t>name</a:t>
            </a:r>
            <a:r>
              <a:rPr lang="fr-FR" sz="1400" i="1" dirty="0" smtClean="0"/>
              <a:t> of the </a:t>
            </a:r>
            <a:r>
              <a:rPr lang="fr-FR" sz="1400" i="1" dirty="0" err="1" smtClean="0"/>
              <a:t>folder</a:t>
            </a:r>
            <a:r>
              <a:rPr lang="fr-FR" sz="1400" i="1" dirty="0" smtClean="0"/>
              <a:t>. It </a:t>
            </a:r>
            <a:r>
              <a:rPr lang="fr-FR" sz="1400" i="1" dirty="0" err="1" smtClean="0"/>
              <a:t>can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be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different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from</a:t>
            </a:r>
            <a:r>
              <a:rPr lang="fr-FR" sz="1400" i="1" dirty="0" smtClean="0"/>
              <a:t> the </a:t>
            </a:r>
            <a:r>
              <a:rPr lang="fr-FR" sz="1400" i="1" dirty="0" err="1" smtClean="0"/>
              <a:t>folder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name</a:t>
            </a:r>
            <a:r>
              <a:rPr lang="fr-FR" sz="1400" i="1" dirty="0" smtClean="0"/>
              <a:t> )</a:t>
            </a:r>
          </a:p>
          <a:p>
            <a:endParaRPr lang="fr-FR" b="1" dirty="0" smtClean="0"/>
          </a:p>
          <a:p>
            <a:r>
              <a:rPr lang="fr-FR" b="1" dirty="0" smtClean="0"/>
              <a:t>In </a:t>
            </a:r>
            <a:r>
              <a:rPr lang="fr-FR" b="1" dirty="0" err="1" smtClean="0">
                <a:solidFill>
                  <a:srgbClr val="E17F00"/>
                </a:solidFill>
              </a:rPr>
              <a:t>Account</a:t>
            </a:r>
            <a:r>
              <a:rPr lang="fr-FR" b="1" dirty="0" smtClean="0"/>
              <a:t> , type </a:t>
            </a:r>
            <a:r>
              <a:rPr lang="fr-FR" b="1" dirty="0" err="1" smtClean="0"/>
              <a:t>Username</a:t>
            </a:r>
            <a:r>
              <a:rPr lang="fr-FR" b="1" dirty="0" smtClean="0"/>
              <a:t> </a:t>
            </a:r>
            <a:r>
              <a:rPr lang="fr-FR" b="1" dirty="0" err="1" smtClean="0"/>
              <a:t>entered</a:t>
            </a:r>
            <a:r>
              <a:rPr lang="fr-FR" b="1" dirty="0" smtClean="0"/>
              <a:t> </a:t>
            </a:r>
            <a:r>
              <a:rPr lang="fr-FR" b="1" dirty="0" err="1" smtClean="0"/>
              <a:t>when</a:t>
            </a:r>
            <a:r>
              <a:rPr lang="fr-FR" b="1" dirty="0" smtClean="0"/>
              <a:t> </a:t>
            </a:r>
            <a:r>
              <a:rPr lang="fr-FR" b="1" dirty="0" err="1" smtClean="0"/>
              <a:t>opening</a:t>
            </a:r>
            <a:r>
              <a:rPr lang="fr-FR" b="1" dirty="0" smtClean="0"/>
              <a:t> a </a:t>
            </a:r>
            <a:r>
              <a:rPr lang="fr-FR" b="1" dirty="0" err="1" smtClean="0"/>
              <a:t>windows</a:t>
            </a:r>
            <a:r>
              <a:rPr lang="fr-FR" b="1" dirty="0" smtClean="0"/>
              <a:t> session</a:t>
            </a:r>
          </a:p>
          <a:p>
            <a:endParaRPr lang="fr-FR" b="1" dirty="0" smtClean="0"/>
          </a:p>
          <a:p>
            <a:r>
              <a:rPr lang="fr-FR" b="1" dirty="0" smtClean="0"/>
              <a:t>In </a:t>
            </a:r>
            <a:r>
              <a:rPr lang="fr-FR" b="1" dirty="0" err="1" smtClean="0">
                <a:solidFill>
                  <a:srgbClr val="E17F00"/>
                </a:solidFill>
              </a:rPr>
              <a:t>Password</a:t>
            </a:r>
            <a:r>
              <a:rPr lang="fr-FR" b="1" dirty="0" smtClean="0">
                <a:solidFill>
                  <a:srgbClr val="E17F00"/>
                </a:solidFill>
              </a:rPr>
              <a:t>, </a:t>
            </a:r>
            <a:r>
              <a:rPr lang="fr-FR" b="1" dirty="0" smtClean="0"/>
              <a:t>enter the </a:t>
            </a:r>
            <a:r>
              <a:rPr lang="fr-FR" b="1" dirty="0" err="1" smtClean="0"/>
              <a:t>password</a:t>
            </a:r>
            <a:r>
              <a:rPr lang="fr-FR" b="1" dirty="0" smtClean="0"/>
              <a:t> </a:t>
            </a:r>
            <a:r>
              <a:rPr lang="fr-FR" b="1" dirty="0" err="1" smtClean="0"/>
              <a:t>used</a:t>
            </a:r>
            <a:r>
              <a:rPr lang="fr-FR" b="1" dirty="0" smtClean="0"/>
              <a:t> to log on </a:t>
            </a:r>
            <a:r>
              <a:rPr lang="fr-FR" b="1" dirty="0" err="1" smtClean="0"/>
              <a:t>your</a:t>
            </a:r>
            <a:r>
              <a:rPr lang="fr-FR" b="1" dirty="0" smtClean="0"/>
              <a:t> </a:t>
            </a:r>
            <a:r>
              <a:rPr lang="fr-FR" b="1" dirty="0" err="1" smtClean="0"/>
              <a:t>windows</a:t>
            </a:r>
            <a:r>
              <a:rPr lang="fr-FR" b="1" dirty="0" smtClean="0"/>
              <a:t> session </a:t>
            </a:r>
            <a:r>
              <a:rPr lang="fr-FR" sz="1200" i="1" dirty="0" smtClean="0"/>
              <a:t>You </a:t>
            </a:r>
            <a:r>
              <a:rPr lang="fr-FR" sz="1200" i="1" dirty="0" err="1" smtClean="0"/>
              <a:t>can</a:t>
            </a:r>
            <a:r>
              <a:rPr lang="fr-FR" sz="1200" i="1" dirty="0" smtClean="0"/>
              <a:t> click on the TEST </a:t>
            </a:r>
            <a:r>
              <a:rPr lang="fr-FR" sz="1200" i="1" dirty="0" err="1" smtClean="0"/>
              <a:t>button</a:t>
            </a:r>
            <a:r>
              <a:rPr lang="fr-FR" sz="1200" i="1" dirty="0" smtClean="0"/>
              <a:t> if </a:t>
            </a:r>
            <a:r>
              <a:rPr lang="fr-FR" sz="1200" i="1" dirty="0" err="1" smtClean="0"/>
              <a:t>available</a:t>
            </a:r>
            <a:r>
              <a:rPr lang="fr-FR" sz="1200" i="1" dirty="0" smtClean="0"/>
              <a:t> (CLPC A2.0.2)</a:t>
            </a:r>
          </a:p>
          <a:p>
            <a:endParaRPr lang="fr-FR" b="1" dirty="0" smtClean="0"/>
          </a:p>
          <a:p>
            <a:r>
              <a:rPr lang="fr-FR" sz="1400" b="1" dirty="0" smtClean="0"/>
              <a:t>	                   or Click OK</a:t>
            </a:r>
          </a:p>
          <a:p>
            <a:endParaRPr lang="fr-FR" sz="1400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r>
              <a:rPr lang="fr-FR" b="1" dirty="0" err="1" smtClean="0"/>
              <a:t>Should</a:t>
            </a:r>
            <a:r>
              <a:rPr lang="fr-FR" b="1" dirty="0" smtClean="0"/>
              <a:t> an </a:t>
            </a:r>
            <a:r>
              <a:rPr lang="fr-FR" b="1" dirty="0" err="1" smtClean="0"/>
              <a:t>error</a:t>
            </a:r>
            <a:r>
              <a:rPr lang="fr-FR" b="1" dirty="0" smtClean="0"/>
              <a:t> message </a:t>
            </a:r>
            <a:r>
              <a:rPr lang="fr-FR" b="1" dirty="0" err="1" smtClean="0"/>
              <a:t>appear</a:t>
            </a:r>
            <a:r>
              <a:rPr lang="fr-FR" b="1" dirty="0" smtClean="0"/>
              <a:t>, </a:t>
            </a:r>
            <a:r>
              <a:rPr lang="fr-FR" b="1" dirty="0" err="1" smtClean="0"/>
              <a:t>please</a:t>
            </a:r>
            <a:r>
              <a:rPr lang="fr-FR" b="1" dirty="0" smtClean="0"/>
              <a:t> </a:t>
            </a:r>
            <a:r>
              <a:rPr lang="fr-FR" b="1" dirty="0" err="1" smtClean="0"/>
              <a:t>spellcheck</a:t>
            </a:r>
            <a:r>
              <a:rPr lang="fr-FR" b="1" dirty="0" smtClean="0"/>
              <a:t> typo. </a:t>
            </a:r>
            <a:r>
              <a:rPr lang="fr-FR" b="1" i="1" dirty="0" err="1" smtClean="0"/>
              <a:t>i.e</a:t>
            </a:r>
            <a:r>
              <a:rPr lang="fr-FR" b="1" i="1" dirty="0" smtClean="0"/>
              <a:t>: </a:t>
            </a:r>
            <a:r>
              <a:rPr lang="fr-FR" b="1" dirty="0" smtClean="0"/>
              <a:t>CAPS LOCK, exact IP </a:t>
            </a:r>
            <a:r>
              <a:rPr lang="fr-FR" b="1" dirty="0" err="1" smtClean="0"/>
              <a:t>Address</a:t>
            </a:r>
            <a:r>
              <a:rPr lang="fr-FR" b="1" dirty="0" smtClean="0"/>
              <a:t> N° </a:t>
            </a:r>
            <a:r>
              <a:rPr lang="fr-FR" b="1" dirty="0" err="1" smtClean="0"/>
              <a:t>etc</a:t>
            </a:r>
            <a:r>
              <a:rPr lang="fr-FR" b="1" dirty="0" smtClean="0"/>
              <a:t>…</a:t>
            </a:r>
          </a:p>
          <a:p>
            <a:endParaRPr lang="fr-FR" b="1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5" name="Image 4" descr="DS 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60040"/>
            <a:ext cx="4874637" cy="6093296"/>
          </a:xfrm>
          <a:prstGeom prst="rect">
            <a:avLst/>
          </a:prstGeom>
        </p:spPr>
      </p:pic>
      <p:pic>
        <p:nvPicPr>
          <p:cNvPr id="6" name="Image 5" descr="warn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5085184"/>
            <a:ext cx="408871" cy="361169"/>
          </a:xfrm>
          <a:prstGeom prst="rect">
            <a:avLst/>
          </a:prstGeom>
        </p:spPr>
      </p:pic>
      <p:pic>
        <p:nvPicPr>
          <p:cNvPr id="7" name="Image 6" descr="warn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5085184"/>
            <a:ext cx="408871" cy="361169"/>
          </a:xfrm>
          <a:prstGeom prst="rect">
            <a:avLst/>
          </a:prstGeom>
        </p:spPr>
      </p:pic>
      <p:pic>
        <p:nvPicPr>
          <p:cNvPr id="8" name="Image 7" descr="warn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6416" y="5085184"/>
            <a:ext cx="408871" cy="361169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7896" y="4725144"/>
            <a:ext cx="93610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581128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692696"/>
            <a:ext cx="723528" cy="24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DS 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3384376" cy="3862603"/>
          </a:xfrm>
          <a:prstGeom prst="rect">
            <a:avLst/>
          </a:prstGeom>
        </p:spPr>
      </p:pic>
      <p:pic>
        <p:nvPicPr>
          <p:cNvPr id="12" name="Image 11" descr="DS 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3275" y="1700808"/>
            <a:ext cx="4239205" cy="3738621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467544" y="40466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E17F00"/>
                </a:solidFill>
              </a:rPr>
              <a:t>10)</a:t>
            </a:r>
          </a:p>
          <a:p>
            <a:endParaRPr lang="fr-FR" dirty="0" smtClean="0"/>
          </a:p>
          <a:p>
            <a:r>
              <a:rPr lang="fr-FR" b="1" dirty="0" err="1" smtClean="0"/>
              <a:t>Now</a:t>
            </a:r>
            <a:r>
              <a:rPr lang="fr-FR" b="1" dirty="0" smtClean="0"/>
              <a:t> </a:t>
            </a:r>
            <a:r>
              <a:rPr lang="fr-FR" b="1" dirty="0" err="1" smtClean="0"/>
              <a:t>everytime</a:t>
            </a:r>
            <a:r>
              <a:rPr lang="fr-FR" b="1" dirty="0" smtClean="0"/>
              <a:t> </a:t>
            </a:r>
            <a:r>
              <a:rPr lang="fr-FR" b="1" dirty="0" err="1" smtClean="0"/>
              <a:t>cable</a:t>
            </a:r>
            <a:r>
              <a:rPr lang="fr-FR" b="1" dirty="0" smtClean="0"/>
              <a:t>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connected</a:t>
            </a:r>
            <a:r>
              <a:rPr lang="fr-FR" b="1" dirty="0" smtClean="0"/>
              <a:t> and and </a:t>
            </a:r>
            <a:r>
              <a:rPr lang="fr-FR" b="1" dirty="0" err="1" smtClean="0"/>
              <a:t>examination</a:t>
            </a:r>
            <a:r>
              <a:rPr lang="fr-FR" b="1" dirty="0" smtClean="0"/>
              <a:t>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ended</a:t>
            </a:r>
            <a:r>
              <a:rPr lang="fr-FR" b="1" dirty="0" smtClean="0"/>
              <a:t>, </a:t>
            </a:r>
          </a:p>
          <a:p>
            <a:r>
              <a:rPr lang="fr-FR" b="1" dirty="0" smtClean="0"/>
              <a:t>FIBX file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pushed</a:t>
            </a:r>
            <a:r>
              <a:rPr lang="fr-FR" b="1" dirty="0" smtClean="0"/>
              <a:t> to the </a:t>
            </a:r>
            <a:r>
              <a:rPr lang="fr-FR" b="1" dirty="0" err="1" smtClean="0"/>
              <a:t>fibroscan</a:t>
            </a:r>
            <a:r>
              <a:rPr lang="fr-FR" b="1" dirty="0" smtClean="0"/>
              <a:t> </a:t>
            </a:r>
            <a:r>
              <a:rPr lang="fr-FR" b="1" dirty="0" err="1" smtClean="0"/>
              <a:t>folder</a:t>
            </a:r>
            <a:r>
              <a:rPr lang="fr-FR" b="1" dirty="0" smtClean="0"/>
              <a:t> </a:t>
            </a:r>
            <a:r>
              <a:rPr lang="fr-FR" b="1" dirty="0" err="1" smtClean="0"/>
              <a:t>created</a:t>
            </a:r>
            <a:r>
              <a:rPr lang="fr-FR" b="1" dirty="0" smtClean="0"/>
              <a:t> on the desktop</a:t>
            </a:r>
            <a:endParaRPr lang="fr-FR" b="1" dirty="0"/>
          </a:p>
        </p:txBody>
      </p:sp>
      <p:sp>
        <p:nvSpPr>
          <p:cNvPr id="14" name="Flèche droite 13"/>
          <p:cNvSpPr/>
          <p:nvPr/>
        </p:nvSpPr>
        <p:spPr>
          <a:xfrm>
            <a:off x="4139952" y="3212976"/>
            <a:ext cx="43204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467544" y="5157192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r>
              <a:rPr lang="fr-FR" b="1" dirty="0" err="1" smtClean="0"/>
              <a:t>Please</a:t>
            </a:r>
            <a:r>
              <a:rPr lang="fr-FR" b="1" dirty="0" smtClean="0"/>
              <a:t> note </a:t>
            </a:r>
            <a:r>
              <a:rPr lang="fr-FR" b="1" dirty="0" err="1" smtClean="0"/>
              <a:t>that</a:t>
            </a:r>
            <a:r>
              <a:rPr lang="fr-FR" b="1" dirty="0" smtClean="0"/>
              <a:t> if the </a:t>
            </a:r>
            <a:r>
              <a:rPr lang="fr-FR" b="1" dirty="0" err="1" smtClean="0"/>
              <a:t>cable</a:t>
            </a:r>
            <a:r>
              <a:rPr lang="fr-FR" b="1" dirty="0" smtClean="0"/>
              <a:t>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disconnected</a:t>
            </a:r>
            <a:r>
              <a:rPr lang="fr-FR" b="1" dirty="0" smtClean="0"/>
              <a:t>, files </a:t>
            </a:r>
            <a:r>
              <a:rPr lang="fr-FR" b="1" dirty="0" err="1" smtClean="0"/>
              <a:t>won’t</a:t>
            </a:r>
            <a:r>
              <a:rPr lang="fr-FR" b="1" dirty="0" smtClean="0"/>
              <a:t> </a:t>
            </a:r>
            <a:r>
              <a:rPr lang="fr-FR" b="1" dirty="0" err="1" smtClean="0"/>
              <a:t>be</a:t>
            </a:r>
            <a:r>
              <a:rPr lang="fr-FR" b="1" dirty="0" smtClean="0"/>
              <a:t> </a:t>
            </a:r>
            <a:r>
              <a:rPr lang="fr-FR" b="1" dirty="0" err="1" smtClean="0"/>
              <a:t>pushed</a:t>
            </a:r>
            <a:r>
              <a:rPr lang="fr-FR" b="1" dirty="0" smtClean="0"/>
              <a:t> to PC</a:t>
            </a:r>
          </a:p>
          <a:p>
            <a:r>
              <a:rPr lang="fr-FR" b="1" dirty="0" err="1" smtClean="0">
                <a:solidFill>
                  <a:srgbClr val="E17F00"/>
                </a:solidFill>
              </a:rPr>
              <a:t>However</a:t>
            </a:r>
            <a:r>
              <a:rPr lang="fr-FR" b="1" dirty="0" smtClean="0">
                <a:solidFill>
                  <a:srgbClr val="E17F00"/>
                </a:solidFill>
              </a:rPr>
              <a:t>, </a:t>
            </a:r>
            <a:r>
              <a:rPr lang="fr-FR" b="1" dirty="0" smtClean="0"/>
              <a:t>once </a:t>
            </a:r>
            <a:r>
              <a:rPr lang="fr-FR" b="1" dirty="0" err="1" smtClean="0"/>
              <a:t>reconnected</a:t>
            </a:r>
            <a:r>
              <a:rPr lang="fr-FR" b="1" dirty="0" smtClean="0"/>
              <a:t>, </a:t>
            </a:r>
            <a:r>
              <a:rPr lang="fr-FR" b="1" dirty="0" err="1" smtClean="0"/>
              <a:t>at</a:t>
            </a:r>
            <a:r>
              <a:rPr lang="fr-FR" b="1" dirty="0" smtClean="0"/>
              <a:t> the moment of the first push, all the files « </a:t>
            </a:r>
            <a:r>
              <a:rPr lang="fr-FR" b="1" dirty="0" err="1" smtClean="0"/>
              <a:t>pending</a:t>
            </a:r>
            <a:r>
              <a:rPr lang="fr-FR" b="1" dirty="0" smtClean="0"/>
              <a:t> » </a:t>
            </a:r>
            <a:r>
              <a:rPr lang="fr-FR" b="1" dirty="0" err="1" smtClean="0"/>
              <a:t>that</a:t>
            </a:r>
            <a:r>
              <a:rPr lang="fr-FR" b="1" dirty="0" smtClean="0"/>
              <a:t> </a:t>
            </a:r>
            <a:r>
              <a:rPr lang="fr-FR" b="1" dirty="0" err="1" smtClean="0"/>
              <a:t>could</a:t>
            </a:r>
            <a:r>
              <a:rPr lang="fr-FR" b="1" dirty="0" smtClean="0"/>
              <a:t> not </a:t>
            </a:r>
            <a:r>
              <a:rPr lang="fr-FR" b="1" dirty="0" err="1" smtClean="0"/>
              <a:t>be</a:t>
            </a:r>
            <a:r>
              <a:rPr lang="fr-FR" b="1" dirty="0" smtClean="0"/>
              <a:t> </a:t>
            </a:r>
            <a:r>
              <a:rPr lang="fr-FR" b="1" dirty="0" err="1" smtClean="0"/>
              <a:t>exported</a:t>
            </a:r>
            <a:r>
              <a:rPr lang="fr-FR" b="1" dirty="0" smtClean="0"/>
              <a:t> </a:t>
            </a:r>
            <a:r>
              <a:rPr lang="fr-FR" b="1" dirty="0" err="1" smtClean="0"/>
              <a:t>whilst</a:t>
            </a:r>
            <a:r>
              <a:rPr lang="fr-FR" b="1" dirty="0" smtClean="0"/>
              <a:t> </a:t>
            </a:r>
            <a:r>
              <a:rPr lang="fr-FR" b="1" dirty="0" err="1" smtClean="0"/>
              <a:t>disconnected</a:t>
            </a:r>
            <a:r>
              <a:rPr lang="fr-FR" b="1" dirty="0" smtClean="0"/>
              <a:t> </a:t>
            </a:r>
            <a:r>
              <a:rPr lang="fr-FR" b="1" dirty="0" err="1" smtClean="0"/>
              <a:t>will</a:t>
            </a:r>
            <a:r>
              <a:rPr lang="fr-FR" b="1" dirty="0" smtClean="0"/>
              <a:t> </a:t>
            </a:r>
            <a:r>
              <a:rPr lang="fr-FR" b="1" dirty="0" err="1" smtClean="0"/>
              <a:t>be</a:t>
            </a:r>
            <a:r>
              <a:rPr lang="fr-FR" b="1" dirty="0" smtClean="0"/>
              <a:t> </a:t>
            </a:r>
            <a:r>
              <a:rPr lang="fr-FR" b="1" dirty="0" err="1" smtClean="0"/>
              <a:t>pushed</a:t>
            </a:r>
            <a:r>
              <a:rPr lang="fr-FR" b="1" dirty="0" smtClean="0"/>
              <a:t> </a:t>
            </a:r>
            <a:r>
              <a:rPr lang="fr-FR" b="1" dirty="0" err="1" smtClean="0"/>
              <a:t>at</a:t>
            </a:r>
            <a:r>
              <a:rPr lang="fr-FR" b="1" dirty="0" smtClean="0"/>
              <a:t> the </a:t>
            </a:r>
            <a:r>
              <a:rPr lang="fr-FR" b="1" dirty="0" err="1" smtClean="0"/>
              <a:t>same</a:t>
            </a:r>
            <a:r>
              <a:rPr lang="fr-FR" b="1" dirty="0" smtClean="0"/>
              <a:t> time. </a:t>
            </a:r>
          </a:p>
          <a:p>
            <a:r>
              <a:rPr lang="fr-FR" b="1" dirty="0" smtClean="0"/>
              <a:t>&gt;&gt;Max </a:t>
            </a:r>
            <a:r>
              <a:rPr lang="fr-FR" b="1" dirty="0" err="1" smtClean="0"/>
              <a:t>imum</a:t>
            </a:r>
            <a:r>
              <a:rPr lang="fr-FR" b="1" dirty="0" smtClean="0"/>
              <a:t> of 10 exams in </a:t>
            </a:r>
            <a:r>
              <a:rPr lang="fr-FR" b="1" dirty="0" err="1" smtClean="0"/>
              <a:t>temporary</a:t>
            </a:r>
            <a:r>
              <a:rPr lang="fr-FR" b="1" dirty="0" smtClean="0"/>
              <a:t> directory</a:t>
            </a:r>
            <a:endParaRPr lang="fr-FR" b="1" dirty="0"/>
          </a:p>
        </p:txBody>
      </p:sp>
      <p:pic>
        <p:nvPicPr>
          <p:cNvPr id="16" name="Image 15" descr="warn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518" y="5805264"/>
            <a:ext cx="489111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404664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E17F00"/>
                </a:solidFill>
              </a:rPr>
              <a:t>11)</a:t>
            </a:r>
          </a:p>
          <a:p>
            <a:endParaRPr lang="fr-FR" dirty="0" smtClean="0"/>
          </a:p>
          <a:p>
            <a:r>
              <a:rPr lang="fr-FR" b="1" dirty="0" smtClean="0"/>
              <a:t>Open Desk Solution software and click the                                                  item on the main menu.</a:t>
            </a:r>
          </a:p>
          <a:p>
            <a:endParaRPr lang="fr-FR" dirty="0"/>
          </a:p>
        </p:txBody>
      </p:sp>
      <p:pic>
        <p:nvPicPr>
          <p:cNvPr id="5" name="Image 4" descr="DS 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36912"/>
            <a:ext cx="9144000" cy="3146322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052736"/>
            <a:ext cx="2470775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835</TotalTime>
  <Words>342</Words>
  <Application>Microsoft Office PowerPoint</Application>
  <PresentationFormat>Presentación en pantalla (4:3)</PresentationFormat>
  <Paragraphs>83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Thème Office</vt:lpstr>
      <vt:lpstr>Pasos para completar el fin de establecer un vínculo entre todos los dispositivos FibroScan ® (FS 402, FS 502 y FS 502 Touch) y PC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egoudeau</dc:creator>
  <cp:lastModifiedBy>c_yanez</cp:lastModifiedBy>
  <cp:revision>89</cp:revision>
  <dcterms:created xsi:type="dcterms:W3CDTF">2011-04-12T09:22:44Z</dcterms:created>
  <dcterms:modified xsi:type="dcterms:W3CDTF">2014-12-02T18:50:15Z</dcterms:modified>
</cp:coreProperties>
</file>