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63" r:id="rId2"/>
    <p:sldId id="258" r:id="rId3"/>
    <p:sldId id="292" r:id="rId4"/>
    <p:sldId id="331" r:id="rId5"/>
    <p:sldId id="334" r:id="rId6"/>
    <p:sldId id="332" r:id="rId7"/>
    <p:sldId id="335" r:id="rId8"/>
    <p:sldId id="336" r:id="rId9"/>
    <p:sldId id="337" r:id="rId10"/>
    <p:sldId id="333" r:id="rId11"/>
    <p:sldId id="27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4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0ECB5-1D90-4E14-AEDB-D77258D68945}" type="datetimeFigureOut">
              <a:rPr lang="es-CL" smtClean="0"/>
              <a:t>26-01-2021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749A6-3F6A-4055-9C7C-CA599BFFCA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863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Logo en esquina y servicio técnico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749A6-3F6A-4055-9C7C-CA599BFFCA8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71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Quien soy de donde vengo y a donde voy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749A6-3F6A-4055-9C7C-CA599BFFCA8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62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Quien soy de donde vengo y a donde voy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749A6-3F6A-4055-9C7C-CA599BFFCA8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56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Quien soy de donde vengo y a donde voy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749A6-3F6A-4055-9C7C-CA599BFFCA8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180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Quien soy de donde vengo y a donde voy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749A6-3F6A-4055-9C7C-CA599BFFCA80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12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_COVER_Indigo">
  <p:cSld name="00_COVER_Indigo">
    <p:bg>
      <p:bgPr>
        <a:solidFill>
          <a:srgbClr val="14006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/>
          <p:nvPr/>
        </p:nvSpPr>
        <p:spPr>
          <a:xfrm>
            <a:off x="673100" y="2904401"/>
            <a:ext cx="321150" cy="58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34"/>
          <p:cNvSpPr txBox="1">
            <a:spLocks noGrp="1"/>
          </p:cNvSpPr>
          <p:nvPr>
            <p:ph type="title"/>
          </p:nvPr>
        </p:nvSpPr>
        <p:spPr>
          <a:xfrm>
            <a:off x="9766360" y="5150479"/>
            <a:ext cx="224655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rebuchet MS"/>
              <a:buNone/>
              <a:defRPr sz="17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title" idx="2"/>
          </p:nvPr>
        </p:nvSpPr>
        <p:spPr>
          <a:xfrm>
            <a:off x="9766363" y="5799900"/>
            <a:ext cx="224655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rebuchet MS"/>
              <a:buNone/>
              <a:defRPr sz="175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title" idx="3"/>
          </p:nvPr>
        </p:nvSpPr>
        <p:spPr>
          <a:xfrm>
            <a:off x="646900" y="2245788"/>
            <a:ext cx="768555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rebuchet MS"/>
              <a:buNone/>
              <a:defRPr sz="175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title" idx="4"/>
          </p:nvPr>
        </p:nvSpPr>
        <p:spPr>
          <a:xfrm>
            <a:off x="646900" y="3097075"/>
            <a:ext cx="7685550" cy="191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Trebuchet MS"/>
              <a:buNone/>
              <a:defRPr sz="6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2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225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Custom Layout">
  <p:cSld name="45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846665" y="898051"/>
            <a:ext cx="1880770" cy="43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Trebuchet MS"/>
              <a:buNone/>
              <a:defRPr sz="300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Trebuchet MS"/>
              <a:buChar char="•"/>
              <a:defRPr sz="300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Trebuchet MS"/>
              <a:buChar char="–"/>
              <a:defRPr sz="300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Trebuchet MS"/>
              <a:buChar char="•"/>
              <a:defRPr sz="300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Trebuchet MS"/>
              <a:buChar char="–"/>
              <a:defRPr sz="300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389465" y="296333"/>
            <a:ext cx="11406720" cy="28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3"/>
          </p:nvPr>
        </p:nvSpPr>
        <p:spPr>
          <a:xfrm>
            <a:off x="846665" y="1394532"/>
            <a:ext cx="1880770" cy="2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4"/>
          </p:nvPr>
        </p:nvSpPr>
        <p:spPr>
          <a:xfrm>
            <a:off x="3274554" y="898051"/>
            <a:ext cx="2763640" cy="16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5"/>
          </p:nvPr>
        </p:nvSpPr>
        <p:spPr>
          <a:xfrm>
            <a:off x="846665" y="2825319"/>
            <a:ext cx="1880770" cy="43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6"/>
          </p:nvPr>
        </p:nvSpPr>
        <p:spPr>
          <a:xfrm>
            <a:off x="846665" y="3321799"/>
            <a:ext cx="1880770" cy="2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7"/>
          </p:nvPr>
        </p:nvSpPr>
        <p:spPr>
          <a:xfrm>
            <a:off x="846665" y="4752587"/>
            <a:ext cx="1880770" cy="43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3" name="Google Shape;63;p43"/>
          <p:cNvSpPr txBox="1">
            <a:spLocks noGrp="1"/>
          </p:cNvSpPr>
          <p:nvPr>
            <p:ph type="body" idx="8"/>
          </p:nvPr>
        </p:nvSpPr>
        <p:spPr>
          <a:xfrm>
            <a:off x="846665" y="5249068"/>
            <a:ext cx="1880770" cy="2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4" name="Google Shape;64;p43"/>
          <p:cNvSpPr txBox="1">
            <a:spLocks noGrp="1"/>
          </p:cNvSpPr>
          <p:nvPr>
            <p:ph type="body" idx="9"/>
          </p:nvPr>
        </p:nvSpPr>
        <p:spPr>
          <a:xfrm>
            <a:off x="6162141" y="898051"/>
            <a:ext cx="2763640" cy="16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13"/>
          </p:nvPr>
        </p:nvSpPr>
        <p:spPr>
          <a:xfrm>
            <a:off x="9032546" y="898051"/>
            <a:ext cx="2763640" cy="16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14"/>
          </p:nvPr>
        </p:nvSpPr>
        <p:spPr>
          <a:xfrm>
            <a:off x="3274554" y="2825319"/>
            <a:ext cx="2763640" cy="16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7" name="Google Shape;67;p43"/>
          <p:cNvSpPr txBox="1">
            <a:spLocks noGrp="1"/>
          </p:cNvSpPr>
          <p:nvPr>
            <p:ph type="body" idx="15"/>
          </p:nvPr>
        </p:nvSpPr>
        <p:spPr>
          <a:xfrm>
            <a:off x="6162141" y="2825319"/>
            <a:ext cx="2763640" cy="16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6"/>
          </p:nvPr>
        </p:nvSpPr>
        <p:spPr>
          <a:xfrm>
            <a:off x="9032546" y="2825319"/>
            <a:ext cx="2763640" cy="16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17"/>
          </p:nvPr>
        </p:nvSpPr>
        <p:spPr>
          <a:xfrm>
            <a:off x="3274554" y="4752587"/>
            <a:ext cx="2763640" cy="16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8"/>
          </p:nvPr>
        </p:nvSpPr>
        <p:spPr>
          <a:xfrm>
            <a:off x="6162141" y="4752587"/>
            <a:ext cx="2763640" cy="16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1" name="Google Shape;71;p43"/>
          <p:cNvSpPr txBox="1">
            <a:spLocks noGrp="1"/>
          </p:cNvSpPr>
          <p:nvPr>
            <p:ph type="body" idx="19"/>
          </p:nvPr>
        </p:nvSpPr>
        <p:spPr>
          <a:xfrm>
            <a:off x="9032546" y="4752587"/>
            <a:ext cx="2763640" cy="16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2" name="Google Shape;72;p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81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184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Custom Layout">
  <p:cSld name="39_Custom Layout">
    <p:bg>
      <p:bgPr>
        <a:solidFill>
          <a:schemeClr val="accen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/>
          <p:nvPr/>
        </p:nvSpPr>
        <p:spPr>
          <a:xfrm>
            <a:off x="0" y="5661461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B81D5E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45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45"/>
          <p:cNvSpPr/>
          <p:nvPr/>
        </p:nvSpPr>
        <p:spPr>
          <a:xfrm>
            <a:off x="-2609" y="5169628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85186C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45"/>
          <p:cNvSpPr/>
          <p:nvPr/>
        </p:nvSpPr>
        <p:spPr>
          <a:xfrm>
            <a:off x="-2609" y="4662432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4F157B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>
            <a:off x="1134286" y="1134264"/>
            <a:ext cx="9917344" cy="25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  <a:defRPr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•"/>
              <a:defRPr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–"/>
              <a:defRPr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•"/>
              <a:defRPr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–"/>
              <a:defRPr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2"/>
          </p:nvPr>
        </p:nvSpPr>
        <p:spPr>
          <a:xfrm>
            <a:off x="1134285" y="1552144"/>
            <a:ext cx="9917344" cy="202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2" name="Google Shape;82;p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0782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– Logo">
  <p:cSld name="Cover Page – Logo"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6"/>
          <p:cNvSpPr/>
          <p:nvPr/>
        </p:nvSpPr>
        <p:spPr>
          <a:xfrm>
            <a:off x="0" y="5661461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0588A5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46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46"/>
          <p:cNvSpPr/>
          <p:nvPr/>
        </p:nvSpPr>
        <p:spPr>
          <a:xfrm>
            <a:off x="-2609" y="5169628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0D5B9B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46"/>
          <p:cNvSpPr/>
          <p:nvPr/>
        </p:nvSpPr>
        <p:spPr>
          <a:xfrm>
            <a:off x="-2609" y="4662432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132C91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46"/>
          <p:cNvSpPr txBox="1">
            <a:spLocks noGrp="1"/>
          </p:cNvSpPr>
          <p:nvPr>
            <p:ph type="body" idx="1"/>
          </p:nvPr>
        </p:nvSpPr>
        <p:spPr>
          <a:xfrm>
            <a:off x="1134286" y="1134264"/>
            <a:ext cx="9917344" cy="25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Trebuchet MS"/>
              <a:buNone/>
              <a:defRPr b="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Trebuchet MS"/>
              <a:buChar char="•"/>
              <a:defRPr b="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Trebuchet MS"/>
              <a:buChar char="–"/>
              <a:defRPr b="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Trebuchet MS"/>
              <a:buChar char="•"/>
              <a:defRPr b="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Trebuchet MS"/>
              <a:buChar char="–"/>
              <a:defRPr b="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9" name="Google Shape;89;p46"/>
          <p:cNvSpPr txBox="1">
            <a:spLocks noGrp="1"/>
          </p:cNvSpPr>
          <p:nvPr>
            <p:ph type="body" idx="2"/>
          </p:nvPr>
        </p:nvSpPr>
        <p:spPr>
          <a:xfrm>
            <a:off x="1134285" y="1552144"/>
            <a:ext cx="9917344" cy="202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0" name="Google Shape;90;p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530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Custom Layout">
  <p:cSld name="38_Custom Layout">
    <p:bg>
      <p:bgPr>
        <a:solidFill>
          <a:schemeClr val="accen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7"/>
          <p:cNvSpPr/>
          <p:nvPr/>
        </p:nvSpPr>
        <p:spPr>
          <a:xfrm>
            <a:off x="0" y="5661461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7A9949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47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47"/>
          <p:cNvSpPr/>
          <p:nvPr/>
        </p:nvSpPr>
        <p:spPr>
          <a:xfrm>
            <a:off x="-2609" y="5169628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5B655D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95;p47"/>
          <p:cNvSpPr/>
          <p:nvPr/>
        </p:nvSpPr>
        <p:spPr>
          <a:xfrm>
            <a:off x="-2609" y="4662432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3B3374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47"/>
          <p:cNvSpPr txBox="1">
            <a:spLocks noGrp="1"/>
          </p:cNvSpPr>
          <p:nvPr>
            <p:ph type="body" idx="1"/>
          </p:nvPr>
        </p:nvSpPr>
        <p:spPr>
          <a:xfrm>
            <a:off x="1134286" y="1134264"/>
            <a:ext cx="9917344" cy="25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Trebuchet MS"/>
              <a:buNone/>
              <a:defRPr b="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Trebuchet MS"/>
              <a:buChar char="•"/>
              <a:defRPr b="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Trebuchet MS"/>
              <a:buChar char="–"/>
              <a:defRPr b="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Trebuchet MS"/>
              <a:buChar char="•"/>
              <a:defRPr b="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Trebuchet MS"/>
              <a:buChar char="–"/>
              <a:defRPr b="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7" name="Google Shape;97;p47"/>
          <p:cNvSpPr txBox="1">
            <a:spLocks noGrp="1"/>
          </p:cNvSpPr>
          <p:nvPr>
            <p:ph type="body" idx="2"/>
          </p:nvPr>
        </p:nvSpPr>
        <p:spPr>
          <a:xfrm>
            <a:off x="1134285" y="1552144"/>
            <a:ext cx="9917344" cy="202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8" name="Google Shape;98;p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810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Custom Layout">
  <p:cSld name="41_Custom Layout"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8"/>
          <p:cNvSpPr/>
          <p:nvPr/>
        </p:nvSpPr>
        <p:spPr>
          <a:xfrm>
            <a:off x="0" y="5661461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93229C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101;p48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28A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48"/>
          <p:cNvSpPr/>
          <p:nvPr/>
        </p:nvSpPr>
        <p:spPr>
          <a:xfrm>
            <a:off x="-2609" y="5169628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6A1D94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48"/>
          <p:cNvSpPr/>
          <p:nvPr/>
        </p:nvSpPr>
        <p:spPr>
          <a:xfrm>
            <a:off x="-2609" y="4662432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43198F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p48"/>
          <p:cNvSpPr txBox="1">
            <a:spLocks noGrp="1"/>
          </p:cNvSpPr>
          <p:nvPr>
            <p:ph type="body" idx="1"/>
          </p:nvPr>
        </p:nvSpPr>
        <p:spPr>
          <a:xfrm>
            <a:off x="1134286" y="1134264"/>
            <a:ext cx="9917344" cy="25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28A2"/>
              </a:buClr>
              <a:buSzPts val="4200"/>
              <a:buFont typeface="Trebuchet MS"/>
              <a:buNone/>
              <a:defRPr b="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28A2"/>
              </a:buClr>
              <a:buSzPts val="4200"/>
              <a:buFont typeface="Trebuchet MS"/>
              <a:buChar char="•"/>
              <a:defRPr b="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28A2"/>
              </a:buClr>
              <a:buSzPts val="4200"/>
              <a:buFont typeface="Trebuchet MS"/>
              <a:buChar char="–"/>
              <a:defRPr b="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28A2"/>
              </a:buClr>
              <a:buSzPts val="4200"/>
              <a:buFont typeface="Trebuchet MS"/>
              <a:buChar char="•"/>
              <a:defRPr b="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28A2"/>
              </a:buClr>
              <a:buSzPts val="4200"/>
              <a:buFont typeface="Trebuchet MS"/>
              <a:buChar char="–"/>
              <a:defRPr b="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5" name="Google Shape;105;p48"/>
          <p:cNvSpPr txBox="1">
            <a:spLocks noGrp="1"/>
          </p:cNvSpPr>
          <p:nvPr>
            <p:ph type="body" idx="2"/>
          </p:nvPr>
        </p:nvSpPr>
        <p:spPr>
          <a:xfrm>
            <a:off x="1134285" y="1552144"/>
            <a:ext cx="9917344" cy="202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6" name="Google Shape;106;p4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0038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Custom Layout">
  <p:cSld name="43_Custom Layout">
    <p:bg>
      <p:bgPr>
        <a:solidFill>
          <a:schemeClr val="accen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9"/>
          <p:cNvSpPr/>
          <p:nvPr/>
        </p:nvSpPr>
        <p:spPr>
          <a:xfrm>
            <a:off x="0" y="5661461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C7C147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49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C3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p49"/>
          <p:cNvSpPr/>
          <p:nvPr/>
        </p:nvSpPr>
        <p:spPr>
          <a:xfrm>
            <a:off x="-2609" y="5169628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8D805E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49"/>
          <p:cNvSpPr/>
          <p:nvPr/>
        </p:nvSpPr>
        <p:spPr>
          <a:xfrm>
            <a:off x="-2609" y="4662432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543F73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49"/>
          <p:cNvSpPr txBox="1">
            <a:spLocks noGrp="1"/>
          </p:cNvSpPr>
          <p:nvPr>
            <p:ph type="body" idx="1"/>
          </p:nvPr>
        </p:nvSpPr>
        <p:spPr>
          <a:xfrm>
            <a:off x="1134286" y="1134264"/>
            <a:ext cx="9917344" cy="25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rebuchet MS"/>
              <a:buNone/>
              <a:defRPr b="0" i="1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rebuchet MS"/>
              <a:buChar char="•"/>
              <a:defRPr b="0" i="1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rebuchet MS"/>
              <a:buChar char="–"/>
              <a:defRPr b="0" i="1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rebuchet MS"/>
              <a:buChar char="•"/>
              <a:defRPr b="0" i="1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rebuchet MS"/>
              <a:buChar char="–"/>
              <a:defRPr b="0" i="1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3" name="Google Shape;113;p49"/>
          <p:cNvSpPr txBox="1">
            <a:spLocks noGrp="1"/>
          </p:cNvSpPr>
          <p:nvPr>
            <p:ph type="body" idx="2"/>
          </p:nvPr>
        </p:nvSpPr>
        <p:spPr>
          <a:xfrm>
            <a:off x="1134285" y="1552144"/>
            <a:ext cx="9917344" cy="202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4" name="Google Shape;114;p4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2542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Custom Layout">
  <p:cSld name="40_Custom Layout">
    <p:bg>
      <p:bgPr>
        <a:solidFill>
          <a:schemeClr val="accent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0"/>
          <p:cNvSpPr/>
          <p:nvPr/>
        </p:nvSpPr>
        <p:spPr>
          <a:xfrm>
            <a:off x="0" y="5661461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4F157B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117;p50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Google Shape;118;p50"/>
          <p:cNvSpPr/>
          <p:nvPr/>
        </p:nvSpPr>
        <p:spPr>
          <a:xfrm>
            <a:off x="-2609" y="5169628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85186C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9" name="Google Shape;119;p50"/>
          <p:cNvSpPr/>
          <p:nvPr/>
        </p:nvSpPr>
        <p:spPr>
          <a:xfrm>
            <a:off x="-2609" y="4662432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B81D5E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p50"/>
          <p:cNvSpPr txBox="1">
            <a:spLocks noGrp="1"/>
          </p:cNvSpPr>
          <p:nvPr>
            <p:ph type="body" idx="1"/>
          </p:nvPr>
        </p:nvSpPr>
        <p:spPr>
          <a:xfrm>
            <a:off x="1134286" y="1134264"/>
            <a:ext cx="9917344" cy="25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1" name="Google Shape;121;p50"/>
          <p:cNvSpPr txBox="1">
            <a:spLocks noGrp="1"/>
          </p:cNvSpPr>
          <p:nvPr>
            <p:ph type="body" idx="2"/>
          </p:nvPr>
        </p:nvSpPr>
        <p:spPr>
          <a:xfrm>
            <a:off x="1134285" y="1552144"/>
            <a:ext cx="9917344" cy="202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2" name="Google Shape;122;p5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8309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Custom Layout">
  <p:cSld name="36_Custom Layout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1"/>
          <p:cNvSpPr/>
          <p:nvPr/>
        </p:nvSpPr>
        <p:spPr>
          <a:xfrm>
            <a:off x="0" y="5661461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132C91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" name="Google Shape;125;p51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Google Shape;126;p51"/>
          <p:cNvSpPr/>
          <p:nvPr/>
        </p:nvSpPr>
        <p:spPr>
          <a:xfrm>
            <a:off x="-2609" y="5169628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0D5B9B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" name="Google Shape;127;p51"/>
          <p:cNvSpPr/>
          <p:nvPr/>
        </p:nvSpPr>
        <p:spPr>
          <a:xfrm>
            <a:off x="-2609" y="4662432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0588A5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Google Shape;128;p51"/>
          <p:cNvSpPr txBox="1">
            <a:spLocks noGrp="1"/>
          </p:cNvSpPr>
          <p:nvPr>
            <p:ph type="body" idx="1"/>
          </p:nvPr>
        </p:nvSpPr>
        <p:spPr>
          <a:xfrm>
            <a:off x="1134286" y="1134264"/>
            <a:ext cx="9917344" cy="25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9" name="Google Shape;129;p51"/>
          <p:cNvSpPr txBox="1">
            <a:spLocks noGrp="1"/>
          </p:cNvSpPr>
          <p:nvPr>
            <p:ph type="body" idx="2"/>
          </p:nvPr>
        </p:nvSpPr>
        <p:spPr>
          <a:xfrm>
            <a:off x="1134285" y="1552144"/>
            <a:ext cx="9917344" cy="202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0" name="Google Shape;130;p5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5492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bg>
      <p:bgPr>
        <a:solidFill>
          <a:schemeClr val="accent4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2"/>
          <p:cNvSpPr/>
          <p:nvPr/>
        </p:nvSpPr>
        <p:spPr>
          <a:xfrm>
            <a:off x="0" y="5661461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3B3374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52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52"/>
          <p:cNvSpPr/>
          <p:nvPr/>
        </p:nvSpPr>
        <p:spPr>
          <a:xfrm>
            <a:off x="-2609" y="5169628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5B655D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52"/>
          <p:cNvSpPr/>
          <p:nvPr/>
        </p:nvSpPr>
        <p:spPr>
          <a:xfrm>
            <a:off x="-2609" y="4662432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7A9949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52"/>
          <p:cNvSpPr txBox="1">
            <a:spLocks noGrp="1"/>
          </p:cNvSpPr>
          <p:nvPr>
            <p:ph type="body" idx="1"/>
          </p:nvPr>
        </p:nvSpPr>
        <p:spPr>
          <a:xfrm>
            <a:off x="1134286" y="1134264"/>
            <a:ext cx="9917344" cy="25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7" name="Google Shape;137;p52"/>
          <p:cNvSpPr txBox="1">
            <a:spLocks noGrp="1"/>
          </p:cNvSpPr>
          <p:nvPr>
            <p:ph type="body" idx="2"/>
          </p:nvPr>
        </p:nvSpPr>
        <p:spPr>
          <a:xfrm>
            <a:off x="1134285" y="1552144"/>
            <a:ext cx="9917344" cy="202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8" name="Google Shape;138;p5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576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Custom Layout" type="tx">
  <p:cSld name="5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87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Custom Layout">
  <p:cSld name="42_Custom Layout">
    <p:bg>
      <p:bgPr>
        <a:solidFill>
          <a:srgbClr val="BB28A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3"/>
          <p:cNvSpPr/>
          <p:nvPr/>
        </p:nvSpPr>
        <p:spPr>
          <a:xfrm>
            <a:off x="0" y="5661461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43198F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p53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Google Shape;142;p53"/>
          <p:cNvSpPr/>
          <p:nvPr/>
        </p:nvSpPr>
        <p:spPr>
          <a:xfrm>
            <a:off x="-2609" y="5169628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6A1D94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53"/>
          <p:cNvSpPr/>
          <p:nvPr/>
        </p:nvSpPr>
        <p:spPr>
          <a:xfrm>
            <a:off x="-2609" y="4662432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93229C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53"/>
          <p:cNvSpPr txBox="1">
            <a:spLocks noGrp="1"/>
          </p:cNvSpPr>
          <p:nvPr>
            <p:ph type="body" idx="1"/>
          </p:nvPr>
        </p:nvSpPr>
        <p:spPr>
          <a:xfrm>
            <a:off x="1134286" y="1134264"/>
            <a:ext cx="9917344" cy="25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b="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5" name="Google Shape;145;p53"/>
          <p:cNvSpPr txBox="1">
            <a:spLocks noGrp="1"/>
          </p:cNvSpPr>
          <p:nvPr>
            <p:ph type="body" idx="2"/>
          </p:nvPr>
        </p:nvSpPr>
        <p:spPr>
          <a:xfrm>
            <a:off x="1134285" y="1552144"/>
            <a:ext cx="9917344" cy="202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6" name="Google Shape;146;p5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6658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 Layout">
  <p:cSld name="46_Custom Layout">
    <p:bg>
      <p:bgPr>
        <a:solidFill>
          <a:srgbClr val="FFFC3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4"/>
          <p:cNvSpPr txBox="1">
            <a:spLocks noGrp="1"/>
          </p:cNvSpPr>
          <p:nvPr>
            <p:ph type="body" idx="1"/>
          </p:nvPr>
        </p:nvSpPr>
        <p:spPr>
          <a:xfrm>
            <a:off x="1134286" y="1134264"/>
            <a:ext cx="9917344" cy="25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  <a:defRPr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•"/>
              <a:defRPr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–"/>
              <a:defRPr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•"/>
              <a:defRPr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–"/>
              <a:defRPr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9" name="Google Shape;149;p54"/>
          <p:cNvSpPr txBox="1">
            <a:spLocks noGrp="1"/>
          </p:cNvSpPr>
          <p:nvPr>
            <p:ph type="body" idx="2"/>
          </p:nvPr>
        </p:nvSpPr>
        <p:spPr>
          <a:xfrm>
            <a:off x="1134285" y="1552144"/>
            <a:ext cx="9917344" cy="202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0" name="Google Shape;150;p54"/>
          <p:cNvSpPr/>
          <p:nvPr/>
        </p:nvSpPr>
        <p:spPr>
          <a:xfrm>
            <a:off x="0" y="5661461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543F73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p54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Google Shape;152;p54"/>
          <p:cNvSpPr/>
          <p:nvPr/>
        </p:nvSpPr>
        <p:spPr>
          <a:xfrm>
            <a:off x="-2609" y="5169628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8D805E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54"/>
          <p:cNvSpPr/>
          <p:nvPr/>
        </p:nvSpPr>
        <p:spPr>
          <a:xfrm>
            <a:off x="-2609" y="4662432"/>
            <a:ext cx="12189391" cy="11987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C7C147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5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42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Custom Layout">
  <p:cSld name="54_Custom Layou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5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157" name="Google Shape;157;p55"/>
          <p:cNvSpPr/>
          <p:nvPr/>
        </p:nvSpPr>
        <p:spPr>
          <a:xfrm rot="10800000" flipH="1">
            <a:off x="1258571" y="5212080"/>
            <a:ext cx="3905249" cy="2171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55"/>
          <p:cNvSpPr/>
          <p:nvPr/>
        </p:nvSpPr>
        <p:spPr>
          <a:xfrm>
            <a:off x="991870" y="1485900"/>
            <a:ext cx="4389121" cy="372618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55"/>
          <p:cNvSpPr txBox="1">
            <a:spLocks noGrp="1"/>
          </p:cNvSpPr>
          <p:nvPr>
            <p:ph type="title"/>
          </p:nvPr>
        </p:nvSpPr>
        <p:spPr>
          <a:xfrm>
            <a:off x="1341132" y="1843197"/>
            <a:ext cx="3688069" cy="21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0" name="Google Shape;160;p55"/>
          <p:cNvSpPr txBox="1">
            <a:spLocks noGrp="1"/>
          </p:cNvSpPr>
          <p:nvPr>
            <p:ph type="body" idx="1"/>
          </p:nvPr>
        </p:nvSpPr>
        <p:spPr>
          <a:xfrm>
            <a:off x="1341132" y="2184851"/>
            <a:ext cx="3688070" cy="137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None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1" name="Google Shape;161;p55"/>
          <p:cNvSpPr txBox="1">
            <a:spLocks noGrp="1"/>
          </p:cNvSpPr>
          <p:nvPr>
            <p:ph type="body" idx="3"/>
          </p:nvPr>
        </p:nvSpPr>
        <p:spPr>
          <a:xfrm>
            <a:off x="1341132" y="3696968"/>
            <a:ext cx="3688070" cy="11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2" name="Google Shape;162;p5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49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Custom Layout">
  <p:cSld name="53_Custom Layou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6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165" name="Google Shape;165;p56"/>
          <p:cNvSpPr/>
          <p:nvPr/>
        </p:nvSpPr>
        <p:spPr>
          <a:xfrm rot="10800000" flipH="1">
            <a:off x="1258571" y="5212080"/>
            <a:ext cx="3905249" cy="2171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56"/>
          <p:cNvSpPr/>
          <p:nvPr/>
        </p:nvSpPr>
        <p:spPr>
          <a:xfrm>
            <a:off x="991870" y="1485900"/>
            <a:ext cx="4389121" cy="372618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56"/>
          <p:cNvSpPr txBox="1">
            <a:spLocks noGrp="1"/>
          </p:cNvSpPr>
          <p:nvPr>
            <p:ph type="title"/>
          </p:nvPr>
        </p:nvSpPr>
        <p:spPr>
          <a:xfrm>
            <a:off x="1341132" y="1843197"/>
            <a:ext cx="3688069" cy="21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8" name="Google Shape;168;p56"/>
          <p:cNvSpPr txBox="1">
            <a:spLocks noGrp="1"/>
          </p:cNvSpPr>
          <p:nvPr>
            <p:ph type="body" idx="1"/>
          </p:nvPr>
        </p:nvSpPr>
        <p:spPr>
          <a:xfrm>
            <a:off x="1341132" y="2184851"/>
            <a:ext cx="3688070" cy="137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None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9" name="Google Shape;169;p56"/>
          <p:cNvSpPr txBox="1">
            <a:spLocks noGrp="1"/>
          </p:cNvSpPr>
          <p:nvPr>
            <p:ph type="body" idx="3"/>
          </p:nvPr>
        </p:nvSpPr>
        <p:spPr>
          <a:xfrm>
            <a:off x="1341132" y="3696968"/>
            <a:ext cx="3688070" cy="11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0" name="Google Shape;170;p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202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7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173" name="Google Shape;173;p57"/>
          <p:cNvSpPr/>
          <p:nvPr/>
        </p:nvSpPr>
        <p:spPr>
          <a:xfrm rot="10800000" flipH="1">
            <a:off x="1258571" y="5212080"/>
            <a:ext cx="3905249" cy="2171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57"/>
          <p:cNvSpPr/>
          <p:nvPr/>
        </p:nvSpPr>
        <p:spPr>
          <a:xfrm>
            <a:off x="991870" y="1485900"/>
            <a:ext cx="4389121" cy="372618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57"/>
          <p:cNvSpPr txBox="1">
            <a:spLocks noGrp="1"/>
          </p:cNvSpPr>
          <p:nvPr>
            <p:ph type="title"/>
          </p:nvPr>
        </p:nvSpPr>
        <p:spPr>
          <a:xfrm>
            <a:off x="1341132" y="1843197"/>
            <a:ext cx="3688069" cy="21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6" name="Google Shape;176;p57"/>
          <p:cNvSpPr txBox="1">
            <a:spLocks noGrp="1"/>
          </p:cNvSpPr>
          <p:nvPr>
            <p:ph type="body" idx="1"/>
          </p:nvPr>
        </p:nvSpPr>
        <p:spPr>
          <a:xfrm>
            <a:off x="1341132" y="2184851"/>
            <a:ext cx="3688070" cy="137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None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7" name="Google Shape;177;p57"/>
          <p:cNvSpPr txBox="1">
            <a:spLocks noGrp="1"/>
          </p:cNvSpPr>
          <p:nvPr>
            <p:ph type="body" idx="3"/>
          </p:nvPr>
        </p:nvSpPr>
        <p:spPr>
          <a:xfrm>
            <a:off x="1341132" y="3696968"/>
            <a:ext cx="3688070" cy="11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8" name="Google Shape;178;p5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264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8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181" name="Google Shape;181;p58"/>
          <p:cNvSpPr/>
          <p:nvPr/>
        </p:nvSpPr>
        <p:spPr>
          <a:xfrm rot="10800000" flipH="1">
            <a:off x="1258571" y="5212080"/>
            <a:ext cx="3905249" cy="2171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Google Shape;182;p58"/>
          <p:cNvSpPr/>
          <p:nvPr/>
        </p:nvSpPr>
        <p:spPr>
          <a:xfrm>
            <a:off x="991870" y="1485900"/>
            <a:ext cx="4389121" cy="372618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58"/>
          <p:cNvSpPr txBox="1">
            <a:spLocks noGrp="1"/>
          </p:cNvSpPr>
          <p:nvPr>
            <p:ph type="title"/>
          </p:nvPr>
        </p:nvSpPr>
        <p:spPr>
          <a:xfrm>
            <a:off x="1341132" y="1843197"/>
            <a:ext cx="3688069" cy="21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4" name="Google Shape;184;p58"/>
          <p:cNvSpPr txBox="1">
            <a:spLocks noGrp="1"/>
          </p:cNvSpPr>
          <p:nvPr>
            <p:ph type="body" idx="1"/>
          </p:nvPr>
        </p:nvSpPr>
        <p:spPr>
          <a:xfrm>
            <a:off x="1341132" y="2184851"/>
            <a:ext cx="3688070" cy="137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None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5" name="Google Shape;185;p58"/>
          <p:cNvSpPr txBox="1">
            <a:spLocks noGrp="1"/>
          </p:cNvSpPr>
          <p:nvPr>
            <p:ph type="body" idx="3"/>
          </p:nvPr>
        </p:nvSpPr>
        <p:spPr>
          <a:xfrm>
            <a:off x="1341132" y="3696968"/>
            <a:ext cx="3688070" cy="11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6" name="Google Shape;186;p5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763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9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189" name="Google Shape;189;p59"/>
          <p:cNvSpPr/>
          <p:nvPr/>
        </p:nvSpPr>
        <p:spPr>
          <a:xfrm rot="10800000" flipH="1">
            <a:off x="1258571" y="5212080"/>
            <a:ext cx="3905249" cy="2171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016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59"/>
          <p:cNvSpPr/>
          <p:nvPr/>
        </p:nvSpPr>
        <p:spPr>
          <a:xfrm>
            <a:off x="991870" y="1485900"/>
            <a:ext cx="4389121" cy="372618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59"/>
          <p:cNvSpPr txBox="1">
            <a:spLocks noGrp="1"/>
          </p:cNvSpPr>
          <p:nvPr>
            <p:ph type="title"/>
          </p:nvPr>
        </p:nvSpPr>
        <p:spPr>
          <a:xfrm>
            <a:off x="1341132" y="1843197"/>
            <a:ext cx="3688069" cy="21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2" name="Google Shape;192;p59"/>
          <p:cNvSpPr txBox="1">
            <a:spLocks noGrp="1"/>
          </p:cNvSpPr>
          <p:nvPr>
            <p:ph type="body" idx="1"/>
          </p:nvPr>
        </p:nvSpPr>
        <p:spPr>
          <a:xfrm>
            <a:off x="1341132" y="2184851"/>
            <a:ext cx="3688070" cy="137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None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368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40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3" name="Google Shape;193;p59"/>
          <p:cNvSpPr txBox="1">
            <a:spLocks noGrp="1"/>
          </p:cNvSpPr>
          <p:nvPr>
            <p:ph type="body" idx="3"/>
          </p:nvPr>
        </p:nvSpPr>
        <p:spPr>
          <a:xfrm>
            <a:off x="1341132" y="3696968"/>
            <a:ext cx="3688070" cy="11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4" name="Google Shape;194;p5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231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0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60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16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6000" i="1">
                <a:solidFill>
                  <a:schemeClr val="accent1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8" name="Google Shape;198;p6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1205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1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Google Shape;201;p61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16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6000" i="1">
                <a:solidFill>
                  <a:schemeClr val="accent1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2" name="Google Shape;202;p6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574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2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28A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62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16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6000" i="1">
                <a:solidFill>
                  <a:schemeClr val="accent1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6" name="Google Shape;206;p6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5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36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16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6000" i="1">
                <a:solidFill>
                  <a:schemeClr val="accent1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6656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3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9" name="Google Shape;209;p63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16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6000" i="1">
                <a:solidFill>
                  <a:schemeClr val="accent1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10" name="Google Shape;210;p6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4463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bg>
      <p:bgPr>
        <a:solidFill>
          <a:schemeClr val="accen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4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64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16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6000" i="1">
                <a:solidFill>
                  <a:srgbClr val="FFFFFF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14" name="Google Shape;214;p6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5125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solidFill>
          <a:schemeClr val="accen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5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65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16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6000" i="1">
                <a:solidFill>
                  <a:srgbClr val="FFFFFF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18" name="Google Shape;218;p6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9567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solidFill>
          <a:schemeClr val="accen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6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66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16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6000" i="1">
                <a:solidFill>
                  <a:srgbClr val="FFFFFF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2" name="Google Shape;222;p6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73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solidFill>
          <a:schemeClr val="accen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7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5" name="Google Shape;225;p67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16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6000" i="1">
                <a:solidFill>
                  <a:srgbClr val="FFFFFF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6" name="Google Shape;226;p6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0631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solidFill>
          <a:schemeClr val="accen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8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68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16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6000" i="1">
                <a:solidFill>
                  <a:srgbClr val="FFFFFF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0" name="Google Shape;230;p6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725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Custom Layout">
  <p:cSld name="60_Custom Layou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9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85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6000" i="1">
                <a:solidFill>
                  <a:schemeClr val="accent1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3" name="Google Shape;233;p6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8753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Custom Layout">
  <p:cSld name="59_Custom Layout">
    <p:bg>
      <p:bgPr>
        <a:solidFill>
          <a:schemeClr val="accen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0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85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6000" i="1">
                <a:solidFill>
                  <a:srgbClr val="FFFFFF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6" name="Google Shape;236;p7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8264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Custom Layout">
  <p:cSld name="44_Custom Layout">
    <p:bg>
      <p:bgPr>
        <a:solidFill>
          <a:schemeClr val="accent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1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85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6000" i="1">
                <a:solidFill>
                  <a:srgbClr val="FFFFFF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9" name="Google Shape;239;p7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8590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Custom Layout">
  <p:cSld name="57_Custom Layout">
    <p:bg>
      <p:bgPr>
        <a:solidFill>
          <a:schemeClr val="accent3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2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85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6000" i="1">
                <a:solidFill>
                  <a:srgbClr val="FFFFFF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42" name="Google Shape;242;p7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94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– 2 Lines">
  <p:cSld name="Header only – 2 Line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body" idx="1"/>
          </p:nvPr>
        </p:nvSpPr>
        <p:spPr>
          <a:xfrm>
            <a:off x="389465" y="617876"/>
            <a:ext cx="11406720" cy="324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Google Shape;23;p37"/>
          <p:cNvSpPr txBox="1">
            <a:spLocks noGrp="1"/>
          </p:cNvSpPr>
          <p:nvPr>
            <p:ph type="title"/>
          </p:nvPr>
        </p:nvSpPr>
        <p:spPr>
          <a:xfrm>
            <a:off x="389465" y="296786"/>
            <a:ext cx="11406720" cy="21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body" idx="2"/>
          </p:nvPr>
        </p:nvSpPr>
        <p:spPr>
          <a:xfrm>
            <a:off x="-19011" y="6162729"/>
            <a:ext cx="12230024" cy="695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0545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solidFill>
          <a:schemeClr val="accent4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3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85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6000" i="1">
                <a:solidFill>
                  <a:srgbClr val="FFFFFF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45" name="Google Shape;245;p7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8440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solidFill>
          <a:srgbClr val="BB28A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4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85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6000" i="1">
                <a:solidFill>
                  <a:srgbClr val="FFFFFF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48" name="Google Shape;248;p7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157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Custom Layout">
  <p:cSld name="58_Custom Layout">
    <p:bg>
      <p:bgPr>
        <a:solidFill>
          <a:schemeClr val="accent6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5"/>
          <p:cNvSpPr txBox="1">
            <a:spLocks noGrp="1"/>
          </p:cNvSpPr>
          <p:nvPr>
            <p:ph type="title"/>
          </p:nvPr>
        </p:nvSpPr>
        <p:spPr>
          <a:xfrm>
            <a:off x="791631" y="-1"/>
            <a:ext cx="10972801" cy="685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6000" i="1">
                <a:solidFill>
                  <a:schemeClr val="accent1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51" name="Google Shape;251;p7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2870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6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" name="Google Shape;254;p76"/>
          <p:cNvSpPr txBox="1">
            <a:spLocks noGrp="1"/>
          </p:cNvSpPr>
          <p:nvPr>
            <p:ph type="body" idx="1"/>
          </p:nvPr>
        </p:nvSpPr>
        <p:spPr>
          <a:xfrm>
            <a:off x="677086" y="1497764"/>
            <a:ext cx="11016151" cy="29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5" name="Google Shape;255;p76"/>
          <p:cNvSpPr txBox="1">
            <a:spLocks noGrp="1"/>
          </p:cNvSpPr>
          <p:nvPr>
            <p:ph type="body" idx="2"/>
          </p:nvPr>
        </p:nvSpPr>
        <p:spPr>
          <a:xfrm>
            <a:off x="677086" y="2010236"/>
            <a:ext cx="11016151" cy="125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6" name="Google Shape;256;p76"/>
          <p:cNvSpPr txBox="1">
            <a:spLocks noGrp="1"/>
          </p:cNvSpPr>
          <p:nvPr>
            <p:ph type="body" idx="3"/>
          </p:nvPr>
        </p:nvSpPr>
        <p:spPr>
          <a:xfrm>
            <a:off x="677086" y="3422128"/>
            <a:ext cx="11016151" cy="120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7" name="Google Shape;257;p7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96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7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77"/>
          <p:cNvSpPr txBox="1">
            <a:spLocks noGrp="1"/>
          </p:cNvSpPr>
          <p:nvPr>
            <p:ph type="body" idx="1"/>
          </p:nvPr>
        </p:nvSpPr>
        <p:spPr>
          <a:xfrm>
            <a:off x="677086" y="1497764"/>
            <a:ext cx="11016151" cy="29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1" name="Google Shape;261;p77"/>
          <p:cNvSpPr txBox="1">
            <a:spLocks noGrp="1"/>
          </p:cNvSpPr>
          <p:nvPr>
            <p:ph type="body" idx="2"/>
          </p:nvPr>
        </p:nvSpPr>
        <p:spPr>
          <a:xfrm>
            <a:off x="677086" y="2010236"/>
            <a:ext cx="11016151" cy="125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2" name="Google Shape;262;p77"/>
          <p:cNvSpPr txBox="1">
            <a:spLocks noGrp="1"/>
          </p:cNvSpPr>
          <p:nvPr>
            <p:ph type="body" idx="3"/>
          </p:nvPr>
        </p:nvSpPr>
        <p:spPr>
          <a:xfrm>
            <a:off x="677086" y="3422128"/>
            <a:ext cx="11016151" cy="120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3" name="Google Shape;263;p7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2827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8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28A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78"/>
          <p:cNvSpPr txBox="1">
            <a:spLocks noGrp="1"/>
          </p:cNvSpPr>
          <p:nvPr>
            <p:ph type="body" idx="1"/>
          </p:nvPr>
        </p:nvSpPr>
        <p:spPr>
          <a:xfrm>
            <a:off x="677086" y="1497764"/>
            <a:ext cx="11016151" cy="29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7" name="Google Shape;267;p78"/>
          <p:cNvSpPr txBox="1">
            <a:spLocks noGrp="1"/>
          </p:cNvSpPr>
          <p:nvPr>
            <p:ph type="body" idx="2"/>
          </p:nvPr>
        </p:nvSpPr>
        <p:spPr>
          <a:xfrm>
            <a:off x="677086" y="2010236"/>
            <a:ext cx="11016151" cy="125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8" name="Google Shape;268;p78"/>
          <p:cNvSpPr txBox="1">
            <a:spLocks noGrp="1"/>
          </p:cNvSpPr>
          <p:nvPr>
            <p:ph type="body" idx="3"/>
          </p:nvPr>
        </p:nvSpPr>
        <p:spPr>
          <a:xfrm>
            <a:off x="677086" y="3422128"/>
            <a:ext cx="11016151" cy="120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9" name="Google Shape;269;p7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2717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9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79"/>
          <p:cNvSpPr txBox="1">
            <a:spLocks noGrp="1"/>
          </p:cNvSpPr>
          <p:nvPr>
            <p:ph type="body" idx="1"/>
          </p:nvPr>
        </p:nvSpPr>
        <p:spPr>
          <a:xfrm>
            <a:off x="677086" y="1497764"/>
            <a:ext cx="11016151" cy="29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3" name="Google Shape;273;p79"/>
          <p:cNvSpPr txBox="1">
            <a:spLocks noGrp="1"/>
          </p:cNvSpPr>
          <p:nvPr>
            <p:ph type="body" idx="2"/>
          </p:nvPr>
        </p:nvSpPr>
        <p:spPr>
          <a:xfrm>
            <a:off x="677086" y="2010236"/>
            <a:ext cx="11016151" cy="125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4" name="Google Shape;274;p79"/>
          <p:cNvSpPr txBox="1">
            <a:spLocks noGrp="1"/>
          </p:cNvSpPr>
          <p:nvPr>
            <p:ph type="body" idx="3"/>
          </p:nvPr>
        </p:nvSpPr>
        <p:spPr>
          <a:xfrm>
            <a:off x="677086" y="3422128"/>
            <a:ext cx="11016151" cy="120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5" name="Google Shape;275;p7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9144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0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80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p80"/>
          <p:cNvSpPr txBox="1">
            <a:spLocks noGrp="1"/>
          </p:cNvSpPr>
          <p:nvPr>
            <p:ph type="body" idx="1"/>
          </p:nvPr>
        </p:nvSpPr>
        <p:spPr>
          <a:xfrm>
            <a:off x="677086" y="1497764"/>
            <a:ext cx="11016151" cy="29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0" name="Google Shape;280;p80"/>
          <p:cNvSpPr txBox="1">
            <a:spLocks noGrp="1"/>
          </p:cNvSpPr>
          <p:nvPr>
            <p:ph type="body" idx="2"/>
          </p:nvPr>
        </p:nvSpPr>
        <p:spPr>
          <a:xfrm>
            <a:off x="677086" y="2010236"/>
            <a:ext cx="11016151" cy="125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1" name="Google Shape;281;p80"/>
          <p:cNvSpPr txBox="1">
            <a:spLocks noGrp="1"/>
          </p:cNvSpPr>
          <p:nvPr>
            <p:ph type="body" idx="3"/>
          </p:nvPr>
        </p:nvSpPr>
        <p:spPr>
          <a:xfrm>
            <a:off x="677086" y="3422128"/>
            <a:ext cx="11016151" cy="120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2" name="Google Shape;282;p8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8127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1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Google Shape;285;p81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81"/>
          <p:cNvSpPr txBox="1">
            <a:spLocks noGrp="1"/>
          </p:cNvSpPr>
          <p:nvPr>
            <p:ph type="body" idx="1"/>
          </p:nvPr>
        </p:nvSpPr>
        <p:spPr>
          <a:xfrm>
            <a:off x="677086" y="1497764"/>
            <a:ext cx="11016151" cy="29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7" name="Google Shape;287;p81"/>
          <p:cNvSpPr txBox="1">
            <a:spLocks noGrp="1"/>
          </p:cNvSpPr>
          <p:nvPr>
            <p:ph type="body" idx="2"/>
          </p:nvPr>
        </p:nvSpPr>
        <p:spPr>
          <a:xfrm>
            <a:off x="677086" y="2010236"/>
            <a:ext cx="11016151" cy="125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8" name="Google Shape;288;p81"/>
          <p:cNvSpPr txBox="1">
            <a:spLocks noGrp="1"/>
          </p:cNvSpPr>
          <p:nvPr>
            <p:ph type="body" idx="3"/>
          </p:nvPr>
        </p:nvSpPr>
        <p:spPr>
          <a:xfrm>
            <a:off x="677086" y="3422128"/>
            <a:ext cx="11016151" cy="120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9" name="Google Shape;289;p8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3419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2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92" name="Google Shape;292;p82"/>
          <p:cNvSpPr/>
          <p:nvPr/>
        </p:nvSpPr>
        <p:spPr>
          <a:xfrm>
            <a:off x="-31801" y="-28674"/>
            <a:ext cx="12223801" cy="6917401"/>
          </a:xfrm>
          <a:prstGeom prst="rect">
            <a:avLst/>
          </a:prstGeom>
          <a:solidFill>
            <a:schemeClr val="accent1">
              <a:alpha val="80000"/>
            </a:scheme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82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770968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None/>
              <a:defRPr sz="750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•"/>
              <a:defRPr sz="750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–"/>
              <a:defRPr sz="750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•"/>
              <a:defRPr sz="750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–"/>
              <a:defRPr sz="750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4" name="Google Shape;294;p82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545167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5" name="Google Shape;295;p8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51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body" idx="1"/>
          </p:nvPr>
        </p:nvSpPr>
        <p:spPr>
          <a:xfrm>
            <a:off x="639719" y="422583"/>
            <a:ext cx="108876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228600" marR="0" lvl="0" indent="-114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B989C"/>
              </a:buClr>
              <a:buSzPts val="5600"/>
              <a:buFont typeface="Arial"/>
              <a:buNone/>
              <a:defRPr sz="3750" b="0" i="0" u="none" strike="noStrike" cap="none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-292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37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-266700" algn="l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marR="0" lvl="3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marR="0" lvl="4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marR="0" lvl="5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00200" marR="0" lvl="6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28800" marR="0" lvl="7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2"/>
          </p:nvPr>
        </p:nvSpPr>
        <p:spPr>
          <a:xfrm>
            <a:off x="1078717" y="1714211"/>
            <a:ext cx="104484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228600" marR="0" lvl="0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0087"/>
              </a:buClr>
              <a:buSzPts val="36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-292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37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-266700" algn="l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marR="0" lvl="3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marR="0" lvl="4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marR="0" lvl="5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00200" marR="0" lvl="6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28800" marR="0" lvl="7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241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6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30012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3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98" name="Google Shape;298;p83"/>
          <p:cNvSpPr/>
          <p:nvPr/>
        </p:nvSpPr>
        <p:spPr>
          <a:xfrm>
            <a:off x="-31801" y="-28674"/>
            <a:ext cx="12223801" cy="6917401"/>
          </a:xfrm>
          <a:prstGeom prst="rect">
            <a:avLst/>
          </a:prstGeom>
          <a:solidFill>
            <a:schemeClr val="accent1">
              <a:alpha val="80000"/>
            </a:scheme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83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770968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None/>
              <a:defRPr sz="750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•"/>
              <a:defRPr sz="750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–"/>
              <a:defRPr sz="750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•"/>
              <a:defRPr sz="750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–"/>
              <a:defRPr sz="750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0" name="Google Shape;300;p83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545167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1" name="Google Shape;301;p8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9474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4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04" name="Google Shape;304;p84"/>
          <p:cNvSpPr/>
          <p:nvPr/>
        </p:nvSpPr>
        <p:spPr>
          <a:xfrm>
            <a:off x="-31801" y="-28674"/>
            <a:ext cx="12223801" cy="6917401"/>
          </a:xfrm>
          <a:prstGeom prst="rect">
            <a:avLst/>
          </a:prstGeom>
          <a:solidFill>
            <a:schemeClr val="accent1">
              <a:alpha val="80000"/>
            </a:scheme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84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770968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None/>
              <a:defRPr sz="750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•"/>
              <a:defRPr sz="750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–"/>
              <a:defRPr sz="750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•"/>
              <a:defRPr sz="750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–"/>
              <a:defRPr sz="750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6" name="Google Shape;306;p84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545167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7" name="Google Shape;307;p8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61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 + Transparency Color">
  <p:cSld name="Background Image + Transparency Color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5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10" name="Google Shape;310;p85"/>
          <p:cNvSpPr/>
          <p:nvPr/>
        </p:nvSpPr>
        <p:spPr>
          <a:xfrm>
            <a:off x="-31801" y="-28674"/>
            <a:ext cx="12223801" cy="6917401"/>
          </a:xfrm>
          <a:prstGeom prst="rect">
            <a:avLst/>
          </a:prstGeom>
          <a:solidFill>
            <a:schemeClr val="accent1">
              <a:alpha val="80000"/>
            </a:scheme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85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770968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None/>
              <a:defRPr sz="7500" i="1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•"/>
              <a:defRPr sz="7500" i="1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–"/>
              <a:defRPr sz="7500" i="1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•"/>
              <a:defRPr sz="7500" i="1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–"/>
              <a:defRPr sz="7500" i="1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2" name="Google Shape;312;p85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545167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3" name="Google Shape;313;p8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8998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6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16" name="Google Shape;316;p86"/>
          <p:cNvSpPr/>
          <p:nvPr/>
        </p:nvSpPr>
        <p:spPr>
          <a:xfrm>
            <a:off x="-31801" y="-28674"/>
            <a:ext cx="12223801" cy="6917401"/>
          </a:xfrm>
          <a:prstGeom prst="rect">
            <a:avLst/>
          </a:prstGeom>
          <a:solidFill>
            <a:schemeClr val="accent4">
              <a:alpha val="80000"/>
            </a:scheme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86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646277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None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8" name="Google Shape;318;p86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420476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9" name="Google Shape;319;p8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3232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7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22" name="Google Shape;322;p87"/>
          <p:cNvSpPr/>
          <p:nvPr/>
        </p:nvSpPr>
        <p:spPr>
          <a:xfrm>
            <a:off x="-31801" y="-28674"/>
            <a:ext cx="12223801" cy="6917401"/>
          </a:xfrm>
          <a:prstGeom prst="rect">
            <a:avLst/>
          </a:prstGeom>
          <a:solidFill>
            <a:srgbClr val="BB28A2">
              <a:alpha val="80000"/>
            </a:srgb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p87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646277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None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24" name="Google Shape;324;p87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420476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25" name="Google Shape;325;p8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4228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8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28" name="Google Shape;328;p88"/>
          <p:cNvSpPr/>
          <p:nvPr/>
        </p:nvSpPr>
        <p:spPr>
          <a:xfrm>
            <a:off x="-31801" y="-28674"/>
            <a:ext cx="12223801" cy="6917401"/>
          </a:xfrm>
          <a:prstGeom prst="rect">
            <a:avLst/>
          </a:prstGeom>
          <a:solidFill>
            <a:srgbClr val="FFE016">
              <a:alpha val="80000"/>
            </a:srgb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9" name="Google Shape;329;p88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646277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None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30" name="Google Shape;330;p88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420476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31" name="Google Shape;331;p8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0493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 + Half transparency copy">
  <p:cSld name="Background Image + Half transparency cop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9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34" name="Google Shape;334;p89"/>
          <p:cNvSpPr/>
          <p:nvPr/>
        </p:nvSpPr>
        <p:spPr>
          <a:xfrm flipH="1">
            <a:off x="-129118" y="2963003"/>
            <a:ext cx="12431760" cy="40669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5"/>
                </a:moveTo>
                <a:cubicBezTo>
                  <a:pt x="1" y="14350"/>
                  <a:pt x="3" y="7175"/>
                  <a:pt x="4" y="0"/>
                </a:cubicBezTo>
                <a:lnTo>
                  <a:pt x="21597" y="3812"/>
                </a:lnTo>
                <a:cubicBezTo>
                  <a:pt x="21598" y="9741"/>
                  <a:pt x="21599" y="15671"/>
                  <a:pt x="21600" y="21600"/>
                </a:cubicBezTo>
                <a:lnTo>
                  <a:pt x="0" y="215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p89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784822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Trebuchet MS"/>
              <a:buNone/>
              <a:defRPr sz="75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Trebuchet MS"/>
              <a:buChar char="•"/>
              <a:defRPr sz="75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Trebuchet MS"/>
              <a:buChar char="–"/>
              <a:defRPr sz="75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Trebuchet MS"/>
              <a:buChar char="•"/>
              <a:defRPr sz="75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Trebuchet MS"/>
              <a:buChar char="–"/>
              <a:defRPr sz="75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36" name="Google Shape;336;p89"/>
          <p:cNvSpPr txBox="1">
            <a:spLocks noGrp="1"/>
          </p:cNvSpPr>
          <p:nvPr>
            <p:ph type="body" idx="3"/>
          </p:nvPr>
        </p:nvSpPr>
        <p:spPr>
          <a:xfrm>
            <a:off x="4898688" y="3439619"/>
            <a:ext cx="6559022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37" name="Google Shape;337;p8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5189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0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40" name="Google Shape;340;p90"/>
          <p:cNvSpPr/>
          <p:nvPr/>
        </p:nvSpPr>
        <p:spPr>
          <a:xfrm flipH="1">
            <a:off x="-75454" y="2865174"/>
            <a:ext cx="12324432" cy="40367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2"/>
                </a:moveTo>
                <a:lnTo>
                  <a:pt x="53" y="0"/>
                </a:lnTo>
                <a:lnTo>
                  <a:pt x="21600" y="4805"/>
                </a:lnTo>
                <a:lnTo>
                  <a:pt x="21548" y="21600"/>
                </a:lnTo>
                <a:lnTo>
                  <a:pt x="0" y="2152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1" name="Google Shape;341;p90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770968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None/>
              <a:defRPr sz="750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•"/>
              <a:defRPr sz="750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–"/>
              <a:defRPr sz="750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•"/>
              <a:defRPr sz="750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–"/>
              <a:defRPr sz="7500" i="1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42" name="Google Shape;342;p90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545167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43" name="Google Shape;343;p9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77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91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46" name="Google Shape;346;p91"/>
          <p:cNvSpPr/>
          <p:nvPr/>
        </p:nvSpPr>
        <p:spPr>
          <a:xfrm flipH="1">
            <a:off x="-75454" y="2865174"/>
            <a:ext cx="12324432" cy="40367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2"/>
                </a:moveTo>
                <a:lnTo>
                  <a:pt x="53" y="0"/>
                </a:lnTo>
                <a:lnTo>
                  <a:pt x="21600" y="4805"/>
                </a:lnTo>
                <a:lnTo>
                  <a:pt x="21548" y="21600"/>
                </a:lnTo>
                <a:lnTo>
                  <a:pt x="0" y="2152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91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770968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None/>
              <a:defRPr sz="750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•"/>
              <a:defRPr sz="750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–"/>
              <a:defRPr sz="750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•"/>
              <a:defRPr sz="750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–"/>
              <a:defRPr sz="7500" i="1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48" name="Google Shape;348;p91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545167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49" name="Google Shape;349;p9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5185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2"/>
          <p:cNvSpPr>
            <a:spLocks noGrp="1"/>
          </p:cNvSpPr>
          <p:nvPr>
            <p:ph type="pic" idx="2"/>
          </p:nvPr>
        </p:nvSpPr>
        <p:spPr>
          <a:xfrm>
            <a:off x="-44973" y="0"/>
            <a:ext cx="12293950" cy="691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52" name="Google Shape;352;p92"/>
          <p:cNvSpPr/>
          <p:nvPr/>
        </p:nvSpPr>
        <p:spPr>
          <a:xfrm flipH="1">
            <a:off x="-75454" y="2865174"/>
            <a:ext cx="12324432" cy="40367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2"/>
                </a:moveTo>
                <a:lnTo>
                  <a:pt x="53" y="0"/>
                </a:lnTo>
                <a:lnTo>
                  <a:pt x="21600" y="4805"/>
                </a:lnTo>
                <a:lnTo>
                  <a:pt x="21548" y="21600"/>
                </a:lnTo>
                <a:lnTo>
                  <a:pt x="0" y="2152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3" name="Google Shape;353;p92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770968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None/>
              <a:defRPr sz="750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•"/>
              <a:defRPr sz="750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–"/>
              <a:defRPr sz="750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•"/>
              <a:defRPr sz="750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–"/>
              <a:defRPr sz="7500" i="1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4" name="Google Shape;354;p92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545167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5" name="Google Shape;355;p9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142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2- TEXT - medium title" userDrawn="1">
  <p:cSld name="02- TEXT - medium title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/>
          <p:nvPr/>
        </p:nvSpPr>
        <p:spPr>
          <a:xfrm>
            <a:off x="482600" y="844152"/>
            <a:ext cx="218298" cy="394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449787" y="379600"/>
            <a:ext cx="11111400" cy="34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marR="0" lvl="0" indent="-1143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Trebuchet MS"/>
              <a:buNone/>
              <a:defRPr sz="2500" b="1" i="0" u="none" strike="noStrike" cap="none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-114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685800" marR="0" lvl="2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14400" marR="0" lvl="3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43000" marR="0" lvl="4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371600" marR="0" lvl="5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00200" marR="0" lvl="6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28800" marR="0" lvl="7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057400" marR="0" lvl="8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2"/>
          </p:nvPr>
        </p:nvSpPr>
        <p:spPr>
          <a:xfrm>
            <a:off x="449787" y="1001263"/>
            <a:ext cx="111114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marR="0" lvl="0" indent="-1143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sz="1500" b="1" i="0" u="none" strike="noStrike" cap="none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-114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685800" marR="0" lvl="2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14400" marR="0" lvl="3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43000" marR="0" lvl="4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371600" marR="0" lvl="5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00200" marR="0" lvl="6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28800" marR="0" lvl="7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057400" marR="0" lvl="8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3"/>
          </p:nvPr>
        </p:nvSpPr>
        <p:spPr>
          <a:xfrm>
            <a:off x="449787" y="1515375"/>
            <a:ext cx="11111400" cy="466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marR="0" lvl="0" indent="-1143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Trebuchet MS"/>
              <a:buNone/>
              <a:defRPr sz="1800" b="0" i="0" u="none" strike="noStrike" cap="none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-114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685800" marR="0" lvl="2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14400" marR="0" lvl="3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43000" marR="0" lvl="4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371600" marR="0" lvl="5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00200" marR="0" lvl="6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28800" marR="0" lvl="7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057400" marR="0" lvl="8" indent="-2476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D116B8-D1C9-4B7B-BDAF-D3DDD97A7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241618"/>
            <a:ext cx="1546017" cy="61200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724761-9298-45EB-B33E-013C1357F8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231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3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58" name="Google Shape;358;p93"/>
          <p:cNvSpPr/>
          <p:nvPr/>
        </p:nvSpPr>
        <p:spPr>
          <a:xfrm flipH="1">
            <a:off x="-75454" y="2865174"/>
            <a:ext cx="12324432" cy="40367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2"/>
                </a:moveTo>
                <a:lnTo>
                  <a:pt x="53" y="0"/>
                </a:lnTo>
                <a:lnTo>
                  <a:pt x="21600" y="4805"/>
                </a:lnTo>
                <a:lnTo>
                  <a:pt x="21548" y="21600"/>
                </a:lnTo>
                <a:lnTo>
                  <a:pt x="0" y="2152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p93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9770968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None/>
              <a:defRPr sz="7500" i="1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•"/>
              <a:defRPr sz="7500" i="1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–"/>
              <a:defRPr sz="7500" i="1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•"/>
              <a:defRPr sz="7500" i="1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–"/>
              <a:defRPr sz="7500" i="1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0" name="Google Shape;360;p93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545167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1" name="Google Shape;361;p9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2792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4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64" name="Google Shape;364;p94"/>
          <p:cNvSpPr/>
          <p:nvPr/>
        </p:nvSpPr>
        <p:spPr>
          <a:xfrm flipH="1">
            <a:off x="-75454" y="2865174"/>
            <a:ext cx="12324432" cy="40367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2"/>
                </a:moveTo>
                <a:lnTo>
                  <a:pt x="53" y="0"/>
                </a:lnTo>
                <a:lnTo>
                  <a:pt x="21600" y="4805"/>
                </a:lnTo>
                <a:lnTo>
                  <a:pt x="21548" y="21600"/>
                </a:lnTo>
                <a:lnTo>
                  <a:pt x="0" y="21522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Google Shape;365;p94"/>
          <p:cNvSpPr txBox="1">
            <a:spLocks noGrp="1"/>
          </p:cNvSpPr>
          <p:nvPr>
            <p:ph type="body" idx="1"/>
          </p:nvPr>
        </p:nvSpPr>
        <p:spPr>
          <a:xfrm>
            <a:off x="1672887" y="2363842"/>
            <a:ext cx="5736907" cy="8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None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90550" algn="l">
              <a:lnSpc>
                <a:spcPct val="88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75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6" name="Google Shape;366;p94"/>
          <p:cNvSpPr txBox="1">
            <a:spLocks noGrp="1"/>
          </p:cNvSpPr>
          <p:nvPr>
            <p:ph type="body" idx="3"/>
          </p:nvPr>
        </p:nvSpPr>
        <p:spPr>
          <a:xfrm>
            <a:off x="4898687" y="3439619"/>
            <a:ext cx="6641672" cy="71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7" name="Google Shape;367;p9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91057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 + Half transparency">
  <p:cSld name="Background Image + Half transparency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5"/>
          <p:cNvSpPr/>
          <p:nvPr/>
        </p:nvSpPr>
        <p:spPr>
          <a:xfrm>
            <a:off x="-50975" y="-28674"/>
            <a:ext cx="12293952" cy="6915347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Google Shape;370;p95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71" name="Google Shape;371;p95"/>
          <p:cNvSpPr txBox="1">
            <a:spLocks noGrp="1"/>
          </p:cNvSpPr>
          <p:nvPr>
            <p:ph type="body" idx="1"/>
          </p:nvPr>
        </p:nvSpPr>
        <p:spPr>
          <a:xfrm>
            <a:off x="677086" y="1081194"/>
            <a:ext cx="11016151" cy="126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14000"/>
              <a:buFont typeface="Trebuchet MS"/>
              <a:buNone/>
              <a:defRPr sz="70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55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14000"/>
              <a:buFont typeface="Trebuchet MS"/>
              <a:buChar char="•"/>
              <a:defRPr sz="70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55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14000"/>
              <a:buFont typeface="Trebuchet MS"/>
              <a:buChar char="–"/>
              <a:defRPr sz="70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55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14000"/>
              <a:buFont typeface="Trebuchet MS"/>
              <a:buChar char="•"/>
              <a:defRPr sz="70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55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14000"/>
              <a:buFont typeface="Trebuchet MS"/>
              <a:buChar char="–"/>
              <a:defRPr sz="70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72" name="Google Shape;372;p95"/>
          <p:cNvSpPr txBox="1">
            <a:spLocks noGrp="1"/>
          </p:cNvSpPr>
          <p:nvPr>
            <p:ph type="body" idx="3"/>
          </p:nvPr>
        </p:nvSpPr>
        <p:spPr>
          <a:xfrm>
            <a:off x="2620185" y="1970194"/>
            <a:ext cx="9073051" cy="74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73" name="Google Shape;373;p95"/>
          <p:cNvSpPr/>
          <p:nvPr/>
        </p:nvSpPr>
        <p:spPr>
          <a:xfrm flipH="1">
            <a:off x="0" y="6162729"/>
            <a:ext cx="12191999" cy="695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4" name="Google Shape;374;p9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283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Custom Layout">
  <p:cSld name="49_Custom Layou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6"/>
          <p:cNvSpPr/>
          <p:nvPr/>
        </p:nvSpPr>
        <p:spPr>
          <a:xfrm>
            <a:off x="-50975" y="-28674"/>
            <a:ext cx="12293952" cy="6915347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7" name="Google Shape;377;p96"/>
          <p:cNvSpPr>
            <a:spLocks noGrp="1"/>
          </p:cNvSpPr>
          <p:nvPr>
            <p:ph type="pic" idx="2"/>
          </p:nvPr>
        </p:nvSpPr>
        <p:spPr>
          <a:xfrm>
            <a:off x="-50974" y="0"/>
            <a:ext cx="12293952" cy="691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cxnSp>
        <p:nvCxnSpPr>
          <p:cNvPr id="378" name="Google Shape;378;p96"/>
          <p:cNvCxnSpPr/>
          <p:nvPr/>
        </p:nvCxnSpPr>
        <p:spPr>
          <a:xfrm rot="10800000" flipH="1">
            <a:off x="-486104" y="5746268"/>
            <a:ext cx="13164208" cy="750714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9" name="Google Shape;379;p96"/>
          <p:cNvSpPr txBox="1">
            <a:spLocks noGrp="1"/>
          </p:cNvSpPr>
          <p:nvPr>
            <p:ph type="body" idx="1"/>
          </p:nvPr>
        </p:nvSpPr>
        <p:spPr>
          <a:xfrm>
            <a:off x="5454869" y="2277029"/>
            <a:ext cx="5612525" cy="99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None/>
              <a:defRPr sz="36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•"/>
              <a:defRPr sz="36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–"/>
              <a:defRPr sz="36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•"/>
              <a:defRPr sz="36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–"/>
              <a:defRPr sz="36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80" name="Google Shape;380;p96"/>
          <p:cNvSpPr txBox="1">
            <a:spLocks noGrp="1"/>
          </p:cNvSpPr>
          <p:nvPr>
            <p:ph type="body" idx="3"/>
          </p:nvPr>
        </p:nvSpPr>
        <p:spPr>
          <a:xfrm>
            <a:off x="5454869" y="3412147"/>
            <a:ext cx="5612525" cy="99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81" name="Google Shape;381;p96"/>
          <p:cNvSpPr>
            <a:spLocks noGrp="1"/>
          </p:cNvSpPr>
          <p:nvPr>
            <p:ph type="pic" idx="4"/>
          </p:nvPr>
        </p:nvSpPr>
        <p:spPr>
          <a:xfrm>
            <a:off x="5454868" y="1450427"/>
            <a:ext cx="757861" cy="69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82" name="Google Shape;382;p9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5636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0_Custom Layou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7"/>
          <p:cNvSpPr/>
          <p:nvPr/>
        </p:nvSpPr>
        <p:spPr>
          <a:xfrm>
            <a:off x="-50975" y="-28674"/>
            <a:ext cx="12293952" cy="6915347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5" name="Google Shape;385;p97"/>
          <p:cNvSpPr>
            <a:spLocks noGrp="1"/>
          </p:cNvSpPr>
          <p:nvPr>
            <p:ph type="pic" idx="2"/>
          </p:nvPr>
        </p:nvSpPr>
        <p:spPr>
          <a:xfrm>
            <a:off x="-50974" y="-28674"/>
            <a:ext cx="12293952" cy="69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86" name="Google Shape;386;p97"/>
          <p:cNvSpPr txBox="1">
            <a:spLocks noGrp="1"/>
          </p:cNvSpPr>
          <p:nvPr>
            <p:ph type="body" idx="1"/>
          </p:nvPr>
        </p:nvSpPr>
        <p:spPr>
          <a:xfrm>
            <a:off x="5454869" y="2277029"/>
            <a:ext cx="5612525" cy="99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None/>
              <a:defRPr sz="36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•"/>
              <a:defRPr sz="36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–"/>
              <a:defRPr sz="36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•"/>
              <a:defRPr sz="36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–"/>
              <a:defRPr sz="3600" i="1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87" name="Google Shape;387;p97"/>
          <p:cNvSpPr txBox="1">
            <a:spLocks noGrp="1"/>
          </p:cNvSpPr>
          <p:nvPr>
            <p:ph type="body" idx="3"/>
          </p:nvPr>
        </p:nvSpPr>
        <p:spPr>
          <a:xfrm>
            <a:off x="5454869" y="3412147"/>
            <a:ext cx="5612525" cy="99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388" name="Google Shape;388;p97"/>
          <p:cNvCxnSpPr/>
          <p:nvPr/>
        </p:nvCxnSpPr>
        <p:spPr>
          <a:xfrm rot="10800000" flipH="1">
            <a:off x="-486104" y="5746268"/>
            <a:ext cx="13164208" cy="75071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9" name="Google Shape;389;p97"/>
          <p:cNvSpPr>
            <a:spLocks noGrp="1"/>
          </p:cNvSpPr>
          <p:nvPr>
            <p:ph type="pic" idx="4"/>
          </p:nvPr>
        </p:nvSpPr>
        <p:spPr>
          <a:xfrm>
            <a:off x="5454868" y="1450427"/>
            <a:ext cx="757861" cy="69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90" name="Google Shape;390;p9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0867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Custom Layout">
  <p:cSld name="56_Custom Layout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98"/>
          <p:cNvSpPr txBox="1">
            <a:spLocks noGrp="1"/>
          </p:cNvSpPr>
          <p:nvPr>
            <p:ph type="body" idx="1"/>
          </p:nvPr>
        </p:nvSpPr>
        <p:spPr>
          <a:xfrm>
            <a:off x="389465" y="296334"/>
            <a:ext cx="6074835" cy="58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None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•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–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•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–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3" name="Google Shape;393;p98"/>
          <p:cNvSpPr txBox="1">
            <a:spLocks noGrp="1"/>
          </p:cNvSpPr>
          <p:nvPr>
            <p:ph type="body" idx="2"/>
          </p:nvPr>
        </p:nvSpPr>
        <p:spPr>
          <a:xfrm>
            <a:off x="-19011" y="6162729"/>
            <a:ext cx="12230024" cy="695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4" name="Google Shape;394;p9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0416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Custom Layout">
  <p:cSld name="55_Custom Layou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9"/>
          <p:cNvSpPr txBox="1">
            <a:spLocks noGrp="1"/>
          </p:cNvSpPr>
          <p:nvPr>
            <p:ph type="body" idx="1"/>
          </p:nvPr>
        </p:nvSpPr>
        <p:spPr>
          <a:xfrm>
            <a:off x="389465" y="296334"/>
            <a:ext cx="6074835" cy="58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None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7" name="Google Shape;397;p99"/>
          <p:cNvSpPr txBox="1">
            <a:spLocks noGrp="1"/>
          </p:cNvSpPr>
          <p:nvPr>
            <p:ph type="body" idx="2"/>
          </p:nvPr>
        </p:nvSpPr>
        <p:spPr>
          <a:xfrm>
            <a:off x="-19011" y="6162729"/>
            <a:ext cx="12230024" cy="695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8" name="Google Shape;398;p9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618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0"/>
          <p:cNvSpPr txBox="1">
            <a:spLocks noGrp="1"/>
          </p:cNvSpPr>
          <p:nvPr>
            <p:ph type="body" idx="1"/>
          </p:nvPr>
        </p:nvSpPr>
        <p:spPr>
          <a:xfrm>
            <a:off x="1165860" y="1296053"/>
            <a:ext cx="9864091" cy="19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Trebuchet MS"/>
              <a:buNone/>
              <a:defRPr sz="4500"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114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Trebuchet MS"/>
              <a:buNone/>
              <a:defRPr sz="4500"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Trebuchet MS"/>
              <a:buChar char="•"/>
              <a:defRPr sz="4500"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4000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Trebuchet MS"/>
              <a:buChar char="-"/>
              <a:defRPr sz="4500"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4000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Trebuchet MS"/>
              <a:buChar char="•"/>
              <a:defRPr sz="4500" b="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1" name="Google Shape;401;p100"/>
          <p:cNvSpPr txBox="1">
            <a:spLocks noGrp="1"/>
          </p:cNvSpPr>
          <p:nvPr>
            <p:ph type="body" idx="2"/>
          </p:nvPr>
        </p:nvSpPr>
        <p:spPr>
          <a:xfrm>
            <a:off x="1165860" y="3398449"/>
            <a:ext cx="2400301" cy="246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2" name="Google Shape;402;p100"/>
          <p:cNvSpPr txBox="1">
            <a:spLocks noGrp="1"/>
          </p:cNvSpPr>
          <p:nvPr>
            <p:ph type="body" idx="3"/>
          </p:nvPr>
        </p:nvSpPr>
        <p:spPr>
          <a:xfrm>
            <a:off x="-19011" y="6162729"/>
            <a:ext cx="12230024" cy="695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3" name="Google Shape;403;p100"/>
          <p:cNvSpPr txBox="1">
            <a:spLocks noGrp="1"/>
          </p:cNvSpPr>
          <p:nvPr>
            <p:ph type="body" idx="4"/>
          </p:nvPr>
        </p:nvSpPr>
        <p:spPr>
          <a:xfrm>
            <a:off x="389465" y="617876"/>
            <a:ext cx="11406720" cy="324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4" name="Google Shape;404;p100"/>
          <p:cNvSpPr txBox="1">
            <a:spLocks noGrp="1"/>
          </p:cNvSpPr>
          <p:nvPr>
            <p:ph type="title"/>
          </p:nvPr>
        </p:nvSpPr>
        <p:spPr>
          <a:xfrm>
            <a:off x="389465" y="296786"/>
            <a:ext cx="11406720" cy="21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05" name="Google Shape;405;p100"/>
          <p:cNvSpPr txBox="1">
            <a:spLocks noGrp="1"/>
          </p:cNvSpPr>
          <p:nvPr>
            <p:ph type="body" idx="5"/>
          </p:nvPr>
        </p:nvSpPr>
        <p:spPr>
          <a:xfrm>
            <a:off x="3646170" y="3398449"/>
            <a:ext cx="2400301" cy="246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6" name="Google Shape;406;p100"/>
          <p:cNvSpPr txBox="1">
            <a:spLocks noGrp="1"/>
          </p:cNvSpPr>
          <p:nvPr>
            <p:ph type="body" idx="6"/>
          </p:nvPr>
        </p:nvSpPr>
        <p:spPr>
          <a:xfrm>
            <a:off x="6137910" y="3398449"/>
            <a:ext cx="2400301" cy="246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7" name="Google Shape;407;p100"/>
          <p:cNvSpPr txBox="1">
            <a:spLocks noGrp="1"/>
          </p:cNvSpPr>
          <p:nvPr>
            <p:ph type="body" idx="7"/>
          </p:nvPr>
        </p:nvSpPr>
        <p:spPr>
          <a:xfrm>
            <a:off x="8629650" y="3398449"/>
            <a:ext cx="2400300" cy="246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8" name="Google Shape;408;p10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14158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Columns – w/Titles">
  <p:cSld name="4-Columns – w/Titles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1"/>
          <p:cNvSpPr txBox="1">
            <a:spLocks noGrp="1"/>
          </p:cNvSpPr>
          <p:nvPr>
            <p:ph type="body" idx="1"/>
          </p:nvPr>
        </p:nvSpPr>
        <p:spPr>
          <a:xfrm>
            <a:off x="389466" y="2139362"/>
            <a:ext cx="2621281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None/>
              <a:defRPr sz="14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1854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240"/>
              <a:buFont typeface="Trebuchet MS"/>
              <a:buChar char="•"/>
              <a:defRPr sz="14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0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–"/>
              <a:defRPr sz="14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0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•"/>
              <a:defRPr sz="14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0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–"/>
              <a:defRPr sz="14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1" name="Google Shape;411;p101"/>
          <p:cNvSpPr txBox="1">
            <a:spLocks noGrp="1"/>
          </p:cNvSpPr>
          <p:nvPr>
            <p:ph type="body" idx="2"/>
          </p:nvPr>
        </p:nvSpPr>
        <p:spPr>
          <a:xfrm>
            <a:off x="389465" y="617876"/>
            <a:ext cx="11406720" cy="324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2" name="Google Shape;412;p101"/>
          <p:cNvSpPr txBox="1">
            <a:spLocks noGrp="1"/>
          </p:cNvSpPr>
          <p:nvPr>
            <p:ph type="title"/>
          </p:nvPr>
        </p:nvSpPr>
        <p:spPr>
          <a:xfrm>
            <a:off x="389465" y="296786"/>
            <a:ext cx="11406720" cy="21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13" name="Google Shape;413;p101"/>
          <p:cNvSpPr txBox="1">
            <a:spLocks noGrp="1"/>
          </p:cNvSpPr>
          <p:nvPr>
            <p:ph type="body" idx="3"/>
          </p:nvPr>
        </p:nvSpPr>
        <p:spPr>
          <a:xfrm>
            <a:off x="-19011" y="6162729"/>
            <a:ext cx="12230024" cy="695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4" name="Google Shape;414;p101"/>
          <p:cNvSpPr txBox="1">
            <a:spLocks noGrp="1"/>
          </p:cNvSpPr>
          <p:nvPr>
            <p:ph type="body" idx="4"/>
          </p:nvPr>
        </p:nvSpPr>
        <p:spPr>
          <a:xfrm>
            <a:off x="389465" y="1296053"/>
            <a:ext cx="2619307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5" name="Google Shape;415;p101"/>
          <p:cNvSpPr txBox="1">
            <a:spLocks noGrp="1"/>
          </p:cNvSpPr>
          <p:nvPr>
            <p:ph type="body" idx="5"/>
          </p:nvPr>
        </p:nvSpPr>
        <p:spPr>
          <a:xfrm>
            <a:off x="3330080" y="2139362"/>
            <a:ext cx="2621281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6" name="Google Shape;416;p101"/>
          <p:cNvSpPr txBox="1">
            <a:spLocks noGrp="1"/>
          </p:cNvSpPr>
          <p:nvPr>
            <p:ph type="body" idx="6"/>
          </p:nvPr>
        </p:nvSpPr>
        <p:spPr>
          <a:xfrm>
            <a:off x="3330079" y="1296053"/>
            <a:ext cx="2619307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7" name="Google Shape;417;p101"/>
          <p:cNvSpPr txBox="1">
            <a:spLocks noGrp="1"/>
          </p:cNvSpPr>
          <p:nvPr>
            <p:ph type="body" idx="7"/>
          </p:nvPr>
        </p:nvSpPr>
        <p:spPr>
          <a:xfrm>
            <a:off x="6259125" y="2139362"/>
            <a:ext cx="2621281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8" name="Google Shape;418;p101"/>
          <p:cNvSpPr txBox="1">
            <a:spLocks noGrp="1"/>
          </p:cNvSpPr>
          <p:nvPr>
            <p:ph type="body" idx="8"/>
          </p:nvPr>
        </p:nvSpPr>
        <p:spPr>
          <a:xfrm>
            <a:off x="6259124" y="1296053"/>
            <a:ext cx="2619306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9" name="Google Shape;419;p101"/>
          <p:cNvSpPr txBox="1">
            <a:spLocks noGrp="1"/>
          </p:cNvSpPr>
          <p:nvPr>
            <p:ph type="body" idx="9"/>
          </p:nvPr>
        </p:nvSpPr>
        <p:spPr>
          <a:xfrm>
            <a:off x="9176880" y="2139362"/>
            <a:ext cx="2621281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0" name="Google Shape;420;p101"/>
          <p:cNvSpPr txBox="1">
            <a:spLocks noGrp="1"/>
          </p:cNvSpPr>
          <p:nvPr>
            <p:ph type="body" idx="13"/>
          </p:nvPr>
        </p:nvSpPr>
        <p:spPr>
          <a:xfrm>
            <a:off x="9176878" y="1296053"/>
            <a:ext cx="2619306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1" name="Google Shape;421;p10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82129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-Columns – w/Titles">
  <p:cSld name="5-Columns – w/Titles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2"/>
          <p:cNvSpPr txBox="1">
            <a:spLocks noGrp="1"/>
          </p:cNvSpPr>
          <p:nvPr>
            <p:ph type="body" idx="1"/>
          </p:nvPr>
        </p:nvSpPr>
        <p:spPr>
          <a:xfrm>
            <a:off x="389465" y="617876"/>
            <a:ext cx="11406720" cy="324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4" name="Google Shape;424;p102"/>
          <p:cNvSpPr txBox="1">
            <a:spLocks noGrp="1"/>
          </p:cNvSpPr>
          <p:nvPr>
            <p:ph type="title"/>
          </p:nvPr>
        </p:nvSpPr>
        <p:spPr>
          <a:xfrm>
            <a:off x="389465" y="296786"/>
            <a:ext cx="11406720" cy="21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25" name="Google Shape;425;p102"/>
          <p:cNvSpPr txBox="1">
            <a:spLocks noGrp="1"/>
          </p:cNvSpPr>
          <p:nvPr>
            <p:ph type="body" idx="2"/>
          </p:nvPr>
        </p:nvSpPr>
        <p:spPr>
          <a:xfrm>
            <a:off x="-19011" y="6162729"/>
            <a:ext cx="12230024" cy="695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6" name="Google Shape;426;p102"/>
          <p:cNvSpPr txBox="1">
            <a:spLocks noGrp="1"/>
          </p:cNvSpPr>
          <p:nvPr>
            <p:ph type="body" idx="3"/>
          </p:nvPr>
        </p:nvSpPr>
        <p:spPr>
          <a:xfrm>
            <a:off x="389466" y="2139362"/>
            <a:ext cx="2134957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7" name="Google Shape;427;p102"/>
          <p:cNvSpPr txBox="1">
            <a:spLocks noGrp="1"/>
          </p:cNvSpPr>
          <p:nvPr>
            <p:ph type="body" idx="4"/>
          </p:nvPr>
        </p:nvSpPr>
        <p:spPr>
          <a:xfrm>
            <a:off x="389465" y="1296053"/>
            <a:ext cx="2134682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8" name="Google Shape;428;p102"/>
          <p:cNvSpPr txBox="1">
            <a:spLocks noGrp="1"/>
          </p:cNvSpPr>
          <p:nvPr>
            <p:ph type="body" idx="5"/>
          </p:nvPr>
        </p:nvSpPr>
        <p:spPr>
          <a:xfrm>
            <a:off x="2718560" y="2139362"/>
            <a:ext cx="2134957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9" name="Google Shape;429;p102"/>
          <p:cNvSpPr txBox="1">
            <a:spLocks noGrp="1"/>
          </p:cNvSpPr>
          <p:nvPr>
            <p:ph type="body" idx="6"/>
          </p:nvPr>
        </p:nvSpPr>
        <p:spPr>
          <a:xfrm>
            <a:off x="2718558" y="1296053"/>
            <a:ext cx="2134682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30" name="Google Shape;430;p102"/>
          <p:cNvSpPr txBox="1">
            <a:spLocks noGrp="1"/>
          </p:cNvSpPr>
          <p:nvPr>
            <p:ph type="body" idx="7"/>
          </p:nvPr>
        </p:nvSpPr>
        <p:spPr>
          <a:xfrm>
            <a:off x="5036500" y="2139362"/>
            <a:ext cx="2134957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31" name="Google Shape;431;p102"/>
          <p:cNvSpPr txBox="1">
            <a:spLocks noGrp="1"/>
          </p:cNvSpPr>
          <p:nvPr>
            <p:ph type="body" idx="8"/>
          </p:nvPr>
        </p:nvSpPr>
        <p:spPr>
          <a:xfrm>
            <a:off x="5036498" y="1296053"/>
            <a:ext cx="2134681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32" name="Google Shape;432;p102"/>
          <p:cNvSpPr txBox="1">
            <a:spLocks noGrp="1"/>
          </p:cNvSpPr>
          <p:nvPr>
            <p:ph type="body" idx="9"/>
          </p:nvPr>
        </p:nvSpPr>
        <p:spPr>
          <a:xfrm>
            <a:off x="7354439" y="2139362"/>
            <a:ext cx="2134957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33" name="Google Shape;433;p102"/>
          <p:cNvSpPr txBox="1">
            <a:spLocks noGrp="1"/>
          </p:cNvSpPr>
          <p:nvPr>
            <p:ph type="body" idx="13"/>
          </p:nvPr>
        </p:nvSpPr>
        <p:spPr>
          <a:xfrm>
            <a:off x="7354438" y="1296053"/>
            <a:ext cx="2134681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34" name="Google Shape;434;p102"/>
          <p:cNvSpPr txBox="1">
            <a:spLocks noGrp="1"/>
          </p:cNvSpPr>
          <p:nvPr>
            <p:ph type="body" idx="14"/>
          </p:nvPr>
        </p:nvSpPr>
        <p:spPr>
          <a:xfrm>
            <a:off x="9672795" y="2139362"/>
            <a:ext cx="2134957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35" name="Google Shape;435;p102"/>
          <p:cNvSpPr txBox="1">
            <a:spLocks noGrp="1"/>
          </p:cNvSpPr>
          <p:nvPr>
            <p:ph type="body" idx="15"/>
          </p:nvPr>
        </p:nvSpPr>
        <p:spPr>
          <a:xfrm>
            <a:off x="9672793" y="1296053"/>
            <a:ext cx="2134681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36" name="Google Shape;436;p10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715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>
            <a:spLocks noGrp="1"/>
          </p:cNvSpPr>
          <p:nvPr>
            <p:ph type="pic" idx="2"/>
          </p:nvPr>
        </p:nvSpPr>
        <p:spPr>
          <a:xfrm>
            <a:off x="389465" y="1526117"/>
            <a:ext cx="5671748" cy="494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7" name="Google Shape;37;p40"/>
          <p:cNvSpPr>
            <a:spLocks noGrp="1"/>
          </p:cNvSpPr>
          <p:nvPr>
            <p:ph type="pic" idx="3"/>
          </p:nvPr>
        </p:nvSpPr>
        <p:spPr>
          <a:xfrm>
            <a:off x="6124437" y="1526117"/>
            <a:ext cx="5671749" cy="494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389465" y="617876"/>
            <a:ext cx="5598741" cy="3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" name="Google Shape;39;p40"/>
          <p:cNvSpPr txBox="1">
            <a:spLocks noGrp="1"/>
          </p:cNvSpPr>
          <p:nvPr>
            <p:ph type="title"/>
          </p:nvPr>
        </p:nvSpPr>
        <p:spPr>
          <a:xfrm>
            <a:off x="389465" y="296787"/>
            <a:ext cx="5598741" cy="2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4"/>
          </p:nvPr>
        </p:nvSpPr>
        <p:spPr>
          <a:xfrm>
            <a:off x="6139716" y="296787"/>
            <a:ext cx="5656468" cy="65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Google Shape;41;p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85494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-Columns – w/Titles">
  <p:cSld name="6-Columns – w/Titles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03"/>
          <p:cNvSpPr txBox="1">
            <a:spLocks noGrp="1"/>
          </p:cNvSpPr>
          <p:nvPr>
            <p:ph type="body" idx="1"/>
          </p:nvPr>
        </p:nvSpPr>
        <p:spPr>
          <a:xfrm>
            <a:off x="10015413" y="2139362"/>
            <a:ext cx="1792340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None/>
              <a:defRPr sz="14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1854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240"/>
              <a:buFont typeface="Trebuchet MS"/>
              <a:buChar char="•"/>
              <a:defRPr sz="14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0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–"/>
              <a:defRPr sz="14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0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•"/>
              <a:defRPr sz="14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0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–"/>
              <a:defRPr sz="14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39" name="Google Shape;439;p103"/>
          <p:cNvSpPr txBox="1">
            <a:spLocks noGrp="1"/>
          </p:cNvSpPr>
          <p:nvPr>
            <p:ph type="body" idx="2"/>
          </p:nvPr>
        </p:nvSpPr>
        <p:spPr>
          <a:xfrm>
            <a:off x="10015413" y="1296053"/>
            <a:ext cx="1792062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0" name="Google Shape;440;p103"/>
          <p:cNvSpPr txBox="1">
            <a:spLocks noGrp="1"/>
          </p:cNvSpPr>
          <p:nvPr>
            <p:ph type="body" idx="3"/>
          </p:nvPr>
        </p:nvSpPr>
        <p:spPr>
          <a:xfrm>
            <a:off x="389465" y="617876"/>
            <a:ext cx="11406720" cy="324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1" name="Google Shape;441;p103"/>
          <p:cNvSpPr txBox="1">
            <a:spLocks noGrp="1"/>
          </p:cNvSpPr>
          <p:nvPr>
            <p:ph type="title"/>
          </p:nvPr>
        </p:nvSpPr>
        <p:spPr>
          <a:xfrm>
            <a:off x="389465" y="296786"/>
            <a:ext cx="11406720" cy="21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42" name="Google Shape;442;p103"/>
          <p:cNvSpPr txBox="1">
            <a:spLocks noGrp="1"/>
          </p:cNvSpPr>
          <p:nvPr>
            <p:ph type="body" idx="4"/>
          </p:nvPr>
        </p:nvSpPr>
        <p:spPr>
          <a:xfrm>
            <a:off x="-19011" y="6162729"/>
            <a:ext cx="12230024" cy="695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3" name="Google Shape;443;p103"/>
          <p:cNvSpPr txBox="1">
            <a:spLocks noGrp="1"/>
          </p:cNvSpPr>
          <p:nvPr>
            <p:ph type="body" idx="5"/>
          </p:nvPr>
        </p:nvSpPr>
        <p:spPr>
          <a:xfrm>
            <a:off x="8075803" y="1296053"/>
            <a:ext cx="1792062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4" name="Google Shape;444;p103"/>
          <p:cNvSpPr txBox="1">
            <a:spLocks noGrp="1"/>
          </p:cNvSpPr>
          <p:nvPr>
            <p:ph type="body" idx="6"/>
          </p:nvPr>
        </p:nvSpPr>
        <p:spPr>
          <a:xfrm>
            <a:off x="6165034" y="1296053"/>
            <a:ext cx="1792062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5" name="Google Shape;445;p103"/>
          <p:cNvSpPr txBox="1">
            <a:spLocks noGrp="1"/>
          </p:cNvSpPr>
          <p:nvPr>
            <p:ph type="body" idx="7"/>
          </p:nvPr>
        </p:nvSpPr>
        <p:spPr>
          <a:xfrm>
            <a:off x="4225147" y="1296053"/>
            <a:ext cx="1792062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6" name="Google Shape;446;p103"/>
          <p:cNvSpPr txBox="1">
            <a:spLocks noGrp="1"/>
          </p:cNvSpPr>
          <p:nvPr>
            <p:ph type="body" idx="8"/>
          </p:nvPr>
        </p:nvSpPr>
        <p:spPr>
          <a:xfrm>
            <a:off x="2299957" y="1296053"/>
            <a:ext cx="1792063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7" name="Google Shape;447;p103"/>
          <p:cNvSpPr txBox="1">
            <a:spLocks noGrp="1"/>
          </p:cNvSpPr>
          <p:nvPr>
            <p:ph type="body" idx="9"/>
          </p:nvPr>
        </p:nvSpPr>
        <p:spPr>
          <a:xfrm>
            <a:off x="374768" y="1296053"/>
            <a:ext cx="1792063" cy="5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8" name="Google Shape;448;p103"/>
          <p:cNvSpPr txBox="1">
            <a:spLocks noGrp="1"/>
          </p:cNvSpPr>
          <p:nvPr>
            <p:ph type="body" idx="13"/>
          </p:nvPr>
        </p:nvSpPr>
        <p:spPr>
          <a:xfrm>
            <a:off x="8075526" y="2139362"/>
            <a:ext cx="1792340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9" name="Google Shape;449;p103"/>
          <p:cNvSpPr txBox="1">
            <a:spLocks noGrp="1"/>
          </p:cNvSpPr>
          <p:nvPr>
            <p:ph type="body" idx="14"/>
          </p:nvPr>
        </p:nvSpPr>
        <p:spPr>
          <a:xfrm>
            <a:off x="6165034" y="2139362"/>
            <a:ext cx="1792340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50" name="Google Shape;450;p103"/>
          <p:cNvSpPr txBox="1">
            <a:spLocks noGrp="1"/>
          </p:cNvSpPr>
          <p:nvPr>
            <p:ph type="body" idx="15"/>
          </p:nvPr>
        </p:nvSpPr>
        <p:spPr>
          <a:xfrm>
            <a:off x="4224870" y="2139362"/>
            <a:ext cx="1792340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51" name="Google Shape;451;p103"/>
          <p:cNvSpPr txBox="1">
            <a:spLocks noGrp="1"/>
          </p:cNvSpPr>
          <p:nvPr>
            <p:ph type="body" idx="16"/>
          </p:nvPr>
        </p:nvSpPr>
        <p:spPr>
          <a:xfrm>
            <a:off x="2299680" y="2139362"/>
            <a:ext cx="1792340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52" name="Google Shape;452;p103"/>
          <p:cNvSpPr txBox="1">
            <a:spLocks noGrp="1"/>
          </p:cNvSpPr>
          <p:nvPr>
            <p:ph type="body" idx="17"/>
          </p:nvPr>
        </p:nvSpPr>
        <p:spPr>
          <a:xfrm>
            <a:off x="374768" y="2139362"/>
            <a:ext cx="1792340" cy="37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53" name="Google Shape;453;p10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5407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04"/>
          <p:cNvSpPr>
            <a:spLocks noGrp="1"/>
          </p:cNvSpPr>
          <p:nvPr>
            <p:ph type="pic" idx="2"/>
          </p:nvPr>
        </p:nvSpPr>
        <p:spPr>
          <a:xfrm>
            <a:off x="552202" y="1627875"/>
            <a:ext cx="916631" cy="83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56" name="Google Shape;456;p104"/>
          <p:cNvSpPr txBox="1">
            <a:spLocks noGrp="1"/>
          </p:cNvSpPr>
          <p:nvPr>
            <p:ph type="body" idx="1"/>
          </p:nvPr>
        </p:nvSpPr>
        <p:spPr>
          <a:xfrm>
            <a:off x="389465" y="617876"/>
            <a:ext cx="11406720" cy="324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57" name="Google Shape;457;p104"/>
          <p:cNvSpPr txBox="1">
            <a:spLocks noGrp="1"/>
          </p:cNvSpPr>
          <p:nvPr>
            <p:ph type="title"/>
          </p:nvPr>
        </p:nvSpPr>
        <p:spPr>
          <a:xfrm>
            <a:off x="389465" y="296786"/>
            <a:ext cx="11406720" cy="21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58" name="Google Shape;458;p104"/>
          <p:cNvSpPr txBox="1">
            <a:spLocks noGrp="1"/>
          </p:cNvSpPr>
          <p:nvPr>
            <p:ph type="body" idx="3"/>
          </p:nvPr>
        </p:nvSpPr>
        <p:spPr>
          <a:xfrm>
            <a:off x="540739" y="4142246"/>
            <a:ext cx="2511744" cy="152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59" name="Google Shape;459;p104"/>
          <p:cNvSpPr txBox="1">
            <a:spLocks noGrp="1"/>
          </p:cNvSpPr>
          <p:nvPr>
            <p:ph type="body" idx="4"/>
          </p:nvPr>
        </p:nvSpPr>
        <p:spPr>
          <a:xfrm>
            <a:off x="-19011" y="6162729"/>
            <a:ext cx="12230024" cy="695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0" name="Google Shape;460;p104"/>
          <p:cNvSpPr txBox="1">
            <a:spLocks noGrp="1"/>
          </p:cNvSpPr>
          <p:nvPr>
            <p:ph type="body" idx="5"/>
          </p:nvPr>
        </p:nvSpPr>
        <p:spPr>
          <a:xfrm>
            <a:off x="552202" y="2728999"/>
            <a:ext cx="2500281" cy="114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1" name="Google Shape;461;p104"/>
          <p:cNvSpPr>
            <a:spLocks noGrp="1"/>
          </p:cNvSpPr>
          <p:nvPr>
            <p:ph type="pic" idx="6"/>
          </p:nvPr>
        </p:nvSpPr>
        <p:spPr>
          <a:xfrm>
            <a:off x="3402977" y="1627875"/>
            <a:ext cx="916631" cy="83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62" name="Google Shape;462;p104"/>
          <p:cNvSpPr txBox="1">
            <a:spLocks noGrp="1"/>
          </p:cNvSpPr>
          <p:nvPr>
            <p:ph type="body" idx="7"/>
          </p:nvPr>
        </p:nvSpPr>
        <p:spPr>
          <a:xfrm>
            <a:off x="3391515" y="4142246"/>
            <a:ext cx="2511745" cy="152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3" name="Google Shape;463;p104"/>
          <p:cNvSpPr txBox="1">
            <a:spLocks noGrp="1"/>
          </p:cNvSpPr>
          <p:nvPr>
            <p:ph type="body" idx="8"/>
          </p:nvPr>
        </p:nvSpPr>
        <p:spPr>
          <a:xfrm>
            <a:off x="3402978" y="2728999"/>
            <a:ext cx="2500281" cy="114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4" name="Google Shape;464;p104"/>
          <p:cNvSpPr>
            <a:spLocks noGrp="1"/>
          </p:cNvSpPr>
          <p:nvPr>
            <p:ph type="pic" idx="9"/>
          </p:nvPr>
        </p:nvSpPr>
        <p:spPr>
          <a:xfrm>
            <a:off x="6279438" y="1627875"/>
            <a:ext cx="916631" cy="83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65" name="Google Shape;465;p104"/>
          <p:cNvSpPr txBox="1">
            <a:spLocks noGrp="1"/>
          </p:cNvSpPr>
          <p:nvPr>
            <p:ph type="body" idx="13"/>
          </p:nvPr>
        </p:nvSpPr>
        <p:spPr>
          <a:xfrm>
            <a:off x="6267974" y="4142246"/>
            <a:ext cx="2511745" cy="152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6" name="Google Shape;466;p104"/>
          <p:cNvSpPr txBox="1">
            <a:spLocks noGrp="1"/>
          </p:cNvSpPr>
          <p:nvPr>
            <p:ph type="body" idx="14"/>
          </p:nvPr>
        </p:nvSpPr>
        <p:spPr>
          <a:xfrm>
            <a:off x="6279438" y="2728999"/>
            <a:ext cx="2500281" cy="114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7" name="Google Shape;467;p104"/>
          <p:cNvSpPr>
            <a:spLocks noGrp="1"/>
          </p:cNvSpPr>
          <p:nvPr>
            <p:ph type="pic" idx="15"/>
          </p:nvPr>
        </p:nvSpPr>
        <p:spPr>
          <a:xfrm>
            <a:off x="9143661" y="1627875"/>
            <a:ext cx="916631" cy="83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68" name="Google Shape;468;p104"/>
          <p:cNvSpPr txBox="1">
            <a:spLocks noGrp="1"/>
          </p:cNvSpPr>
          <p:nvPr>
            <p:ph type="body" idx="16"/>
          </p:nvPr>
        </p:nvSpPr>
        <p:spPr>
          <a:xfrm>
            <a:off x="9132198" y="4142246"/>
            <a:ext cx="2511745" cy="152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9" name="Google Shape;469;p104"/>
          <p:cNvSpPr txBox="1">
            <a:spLocks noGrp="1"/>
          </p:cNvSpPr>
          <p:nvPr>
            <p:ph type="body" idx="17"/>
          </p:nvPr>
        </p:nvSpPr>
        <p:spPr>
          <a:xfrm>
            <a:off x="9143661" y="2728999"/>
            <a:ext cx="2500281" cy="114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70" name="Google Shape;470;p10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8340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Images lower 10pt copy">
  <p:cSld name="2-Images lower 10pt cop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05"/>
          <p:cNvSpPr/>
          <p:nvPr/>
        </p:nvSpPr>
        <p:spPr>
          <a:xfrm>
            <a:off x="6065109" y="-14817"/>
            <a:ext cx="6126893" cy="6887634"/>
          </a:xfrm>
          <a:prstGeom prst="rect">
            <a:avLst/>
          </a:prstGeom>
          <a:solidFill>
            <a:srgbClr val="170D60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3" name="Google Shape;473;p105"/>
          <p:cNvSpPr>
            <a:spLocks noGrp="1"/>
          </p:cNvSpPr>
          <p:nvPr>
            <p:ph type="pic" idx="2"/>
          </p:nvPr>
        </p:nvSpPr>
        <p:spPr>
          <a:xfrm>
            <a:off x="-888200" y="-2"/>
            <a:ext cx="6997226" cy="685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74" name="Google Shape;474;p105"/>
          <p:cNvSpPr txBox="1">
            <a:spLocks noGrp="1"/>
          </p:cNvSpPr>
          <p:nvPr>
            <p:ph type="body" idx="1"/>
          </p:nvPr>
        </p:nvSpPr>
        <p:spPr>
          <a:xfrm>
            <a:off x="6561665" y="617876"/>
            <a:ext cx="5598741" cy="3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26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75" name="Google Shape;475;p105"/>
          <p:cNvSpPr txBox="1">
            <a:spLocks noGrp="1"/>
          </p:cNvSpPr>
          <p:nvPr>
            <p:ph type="title"/>
          </p:nvPr>
        </p:nvSpPr>
        <p:spPr>
          <a:xfrm>
            <a:off x="6561665" y="296787"/>
            <a:ext cx="5598741" cy="2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76" name="Google Shape;476;p105"/>
          <p:cNvSpPr txBox="1">
            <a:spLocks noGrp="1"/>
          </p:cNvSpPr>
          <p:nvPr>
            <p:ph type="body" idx="3"/>
          </p:nvPr>
        </p:nvSpPr>
        <p:spPr>
          <a:xfrm>
            <a:off x="6622316" y="2972253"/>
            <a:ext cx="3784746" cy="65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8300"/>
              <a:buFont typeface="Trebuchet MS"/>
              <a:buNone/>
              <a:defRPr sz="41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77" name="Google Shape;477;p10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5782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06"/>
          <p:cNvSpPr>
            <a:spLocks noGrp="1"/>
          </p:cNvSpPr>
          <p:nvPr>
            <p:ph type="pic" idx="2"/>
          </p:nvPr>
        </p:nvSpPr>
        <p:spPr>
          <a:xfrm>
            <a:off x="389465" y="1526117"/>
            <a:ext cx="11406719" cy="494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80" name="Google Shape;480;p106"/>
          <p:cNvSpPr txBox="1">
            <a:spLocks noGrp="1"/>
          </p:cNvSpPr>
          <p:nvPr>
            <p:ph type="body" idx="1"/>
          </p:nvPr>
        </p:nvSpPr>
        <p:spPr>
          <a:xfrm>
            <a:off x="389465" y="617876"/>
            <a:ext cx="5598741" cy="3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81" name="Google Shape;481;p106"/>
          <p:cNvSpPr txBox="1">
            <a:spLocks noGrp="1"/>
          </p:cNvSpPr>
          <p:nvPr>
            <p:ph type="title"/>
          </p:nvPr>
        </p:nvSpPr>
        <p:spPr>
          <a:xfrm>
            <a:off x="389465" y="296787"/>
            <a:ext cx="5598741" cy="2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82" name="Google Shape;482;p106"/>
          <p:cNvSpPr txBox="1">
            <a:spLocks noGrp="1"/>
          </p:cNvSpPr>
          <p:nvPr>
            <p:ph type="body" idx="3"/>
          </p:nvPr>
        </p:nvSpPr>
        <p:spPr>
          <a:xfrm>
            <a:off x="6139716" y="296787"/>
            <a:ext cx="5656468" cy="65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83" name="Google Shape;483;p10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64627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Images lower 10pt">
  <p:cSld name="2-Images lower 10pt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07"/>
          <p:cNvSpPr/>
          <p:nvPr/>
        </p:nvSpPr>
        <p:spPr>
          <a:xfrm>
            <a:off x="-1" y="1526117"/>
            <a:ext cx="12192002" cy="5331884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6" name="Google Shape;486;p107"/>
          <p:cNvSpPr>
            <a:spLocks noGrp="1"/>
          </p:cNvSpPr>
          <p:nvPr>
            <p:ph type="pic" idx="2"/>
          </p:nvPr>
        </p:nvSpPr>
        <p:spPr>
          <a:xfrm>
            <a:off x="-15180" y="1526117"/>
            <a:ext cx="6100234" cy="533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87" name="Google Shape;487;p107"/>
          <p:cNvSpPr>
            <a:spLocks noGrp="1"/>
          </p:cNvSpPr>
          <p:nvPr>
            <p:ph type="pic" idx="3"/>
          </p:nvPr>
        </p:nvSpPr>
        <p:spPr>
          <a:xfrm>
            <a:off x="6103450" y="1526117"/>
            <a:ext cx="6101614" cy="533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88" name="Google Shape;488;p107"/>
          <p:cNvSpPr txBox="1">
            <a:spLocks noGrp="1"/>
          </p:cNvSpPr>
          <p:nvPr>
            <p:ph type="body" idx="1"/>
          </p:nvPr>
        </p:nvSpPr>
        <p:spPr>
          <a:xfrm>
            <a:off x="389465" y="617876"/>
            <a:ext cx="5598741" cy="3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79400" algn="l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2600" i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89" name="Google Shape;489;p107"/>
          <p:cNvSpPr txBox="1">
            <a:spLocks noGrp="1"/>
          </p:cNvSpPr>
          <p:nvPr>
            <p:ph type="title"/>
          </p:nvPr>
        </p:nvSpPr>
        <p:spPr>
          <a:xfrm>
            <a:off x="389465" y="296787"/>
            <a:ext cx="5598741" cy="2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90" name="Google Shape;490;p107"/>
          <p:cNvSpPr txBox="1">
            <a:spLocks noGrp="1"/>
          </p:cNvSpPr>
          <p:nvPr>
            <p:ph type="body" idx="4"/>
          </p:nvPr>
        </p:nvSpPr>
        <p:spPr>
          <a:xfrm>
            <a:off x="6139716" y="296787"/>
            <a:ext cx="5656468" cy="65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91" name="Google Shape;491;p10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12638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Images lower 10pt">
  <p:cSld name="3-Images lower 10p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08"/>
          <p:cNvSpPr>
            <a:spLocks noGrp="1"/>
          </p:cNvSpPr>
          <p:nvPr>
            <p:ph type="pic" idx="2"/>
          </p:nvPr>
        </p:nvSpPr>
        <p:spPr>
          <a:xfrm>
            <a:off x="389465" y="1526117"/>
            <a:ext cx="3762000" cy="445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94" name="Google Shape;494;p108"/>
          <p:cNvSpPr>
            <a:spLocks noGrp="1"/>
          </p:cNvSpPr>
          <p:nvPr>
            <p:ph type="pic" idx="3"/>
          </p:nvPr>
        </p:nvSpPr>
        <p:spPr>
          <a:xfrm>
            <a:off x="8034185" y="1526117"/>
            <a:ext cx="3762000" cy="445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95" name="Google Shape;495;p108"/>
          <p:cNvSpPr>
            <a:spLocks noGrp="1"/>
          </p:cNvSpPr>
          <p:nvPr>
            <p:ph type="pic" idx="4"/>
          </p:nvPr>
        </p:nvSpPr>
        <p:spPr>
          <a:xfrm>
            <a:off x="4211824" y="1526117"/>
            <a:ext cx="3762001" cy="445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96" name="Google Shape;496;p108"/>
          <p:cNvSpPr txBox="1">
            <a:spLocks noGrp="1"/>
          </p:cNvSpPr>
          <p:nvPr>
            <p:ph type="body" idx="1"/>
          </p:nvPr>
        </p:nvSpPr>
        <p:spPr>
          <a:xfrm>
            <a:off x="389465" y="6064157"/>
            <a:ext cx="11406720" cy="40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200"/>
              <a:buFont typeface="Trebuchet MS"/>
              <a:buNone/>
              <a:defRPr sz="1100" b="0" i="1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1701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1760"/>
              <a:buFont typeface="Trebuchet MS"/>
              <a:buChar char="•"/>
              <a:defRPr sz="1100" b="0" i="1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1841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200"/>
              <a:buFont typeface="Trebuchet MS"/>
              <a:buChar char="–"/>
              <a:defRPr sz="1100" b="0" i="1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1841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200"/>
              <a:buFont typeface="Trebuchet MS"/>
              <a:buChar char="•"/>
              <a:defRPr sz="1100" b="0" i="1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1841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200"/>
              <a:buFont typeface="Trebuchet MS"/>
              <a:buChar char="–"/>
              <a:defRPr sz="1100" b="0" i="1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97" name="Google Shape;497;p108"/>
          <p:cNvSpPr txBox="1">
            <a:spLocks noGrp="1"/>
          </p:cNvSpPr>
          <p:nvPr>
            <p:ph type="body" idx="5"/>
          </p:nvPr>
        </p:nvSpPr>
        <p:spPr>
          <a:xfrm>
            <a:off x="389465" y="617876"/>
            <a:ext cx="5598741" cy="3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98" name="Google Shape;498;p108"/>
          <p:cNvSpPr txBox="1">
            <a:spLocks noGrp="1"/>
          </p:cNvSpPr>
          <p:nvPr>
            <p:ph type="title"/>
          </p:nvPr>
        </p:nvSpPr>
        <p:spPr>
          <a:xfrm>
            <a:off x="389465" y="296787"/>
            <a:ext cx="5598741" cy="2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99" name="Google Shape;499;p108"/>
          <p:cNvSpPr txBox="1">
            <a:spLocks noGrp="1"/>
          </p:cNvSpPr>
          <p:nvPr>
            <p:ph type="body" idx="6"/>
          </p:nvPr>
        </p:nvSpPr>
        <p:spPr>
          <a:xfrm>
            <a:off x="6139716" y="296787"/>
            <a:ext cx="5656468" cy="65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00" name="Google Shape;500;p10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348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– 12pt left, White">
  <p:cSld name="3 Images – 12pt left, White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2" name="Google Shape;502;p109"/>
          <p:cNvCxnSpPr/>
          <p:nvPr/>
        </p:nvCxnSpPr>
        <p:spPr>
          <a:xfrm rot="10800000" flipH="1">
            <a:off x="4258733" y="6905979"/>
            <a:ext cx="2119" cy="20320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03" name="Google Shape;503;p109"/>
          <p:cNvCxnSpPr/>
          <p:nvPr/>
        </p:nvCxnSpPr>
        <p:spPr>
          <a:xfrm rot="10800000" flipH="1">
            <a:off x="4258733" y="-282219"/>
            <a:ext cx="2119" cy="20320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04" name="Google Shape;504;p109"/>
          <p:cNvSpPr>
            <a:spLocks noGrp="1"/>
          </p:cNvSpPr>
          <p:nvPr>
            <p:ph type="pic" idx="2"/>
          </p:nvPr>
        </p:nvSpPr>
        <p:spPr>
          <a:xfrm>
            <a:off x="4709160" y="0"/>
            <a:ext cx="7482841" cy="339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05" name="Google Shape;505;p109"/>
          <p:cNvSpPr>
            <a:spLocks noGrp="1"/>
          </p:cNvSpPr>
          <p:nvPr>
            <p:ph type="pic" idx="3"/>
          </p:nvPr>
        </p:nvSpPr>
        <p:spPr>
          <a:xfrm>
            <a:off x="4709159" y="3462238"/>
            <a:ext cx="3710087" cy="33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06" name="Google Shape;506;p109"/>
          <p:cNvSpPr txBox="1">
            <a:spLocks noGrp="1"/>
          </p:cNvSpPr>
          <p:nvPr>
            <p:ph type="body" idx="1"/>
          </p:nvPr>
        </p:nvSpPr>
        <p:spPr>
          <a:xfrm>
            <a:off x="781895" y="1297150"/>
            <a:ext cx="3534836" cy="513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None/>
              <a:defRPr sz="16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1955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560"/>
              <a:buFont typeface="Trebuchet MS"/>
              <a:buChar char="•"/>
              <a:defRPr sz="16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15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16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15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•"/>
              <a:defRPr sz="16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15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16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07" name="Google Shape;507;p109"/>
          <p:cNvSpPr>
            <a:spLocks noGrp="1"/>
          </p:cNvSpPr>
          <p:nvPr>
            <p:ph type="pic" idx="4"/>
          </p:nvPr>
        </p:nvSpPr>
        <p:spPr>
          <a:xfrm>
            <a:off x="8485723" y="3462238"/>
            <a:ext cx="3710087" cy="33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08" name="Google Shape;508;p109"/>
          <p:cNvSpPr txBox="1">
            <a:spLocks noGrp="1"/>
          </p:cNvSpPr>
          <p:nvPr>
            <p:ph type="body" idx="5"/>
          </p:nvPr>
        </p:nvSpPr>
        <p:spPr>
          <a:xfrm>
            <a:off x="389465" y="617876"/>
            <a:ext cx="3927265" cy="3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09" name="Google Shape;509;p109"/>
          <p:cNvSpPr txBox="1">
            <a:spLocks noGrp="1"/>
          </p:cNvSpPr>
          <p:nvPr>
            <p:ph type="title"/>
          </p:nvPr>
        </p:nvSpPr>
        <p:spPr>
          <a:xfrm>
            <a:off x="389465" y="296786"/>
            <a:ext cx="3927266" cy="24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10" name="Google Shape;510;p10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14614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– 12pt left, White">
  <p:cSld name="4 Images – 12pt left, White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" name="Google Shape;512;p110"/>
          <p:cNvCxnSpPr/>
          <p:nvPr/>
        </p:nvCxnSpPr>
        <p:spPr>
          <a:xfrm rot="10800000" flipH="1">
            <a:off x="4258733" y="6905979"/>
            <a:ext cx="2119" cy="20320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13" name="Google Shape;513;p110"/>
          <p:cNvSpPr>
            <a:spLocks noGrp="1"/>
          </p:cNvSpPr>
          <p:nvPr>
            <p:ph type="pic" idx="2"/>
          </p:nvPr>
        </p:nvSpPr>
        <p:spPr>
          <a:xfrm>
            <a:off x="4709159" y="3462238"/>
            <a:ext cx="3710087" cy="33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14" name="Google Shape;514;p110"/>
          <p:cNvSpPr>
            <a:spLocks noGrp="1"/>
          </p:cNvSpPr>
          <p:nvPr>
            <p:ph type="pic" idx="3"/>
          </p:nvPr>
        </p:nvSpPr>
        <p:spPr>
          <a:xfrm>
            <a:off x="8485723" y="3462238"/>
            <a:ext cx="3710087" cy="33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15" name="Google Shape;515;p110"/>
          <p:cNvSpPr>
            <a:spLocks noGrp="1"/>
          </p:cNvSpPr>
          <p:nvPr>
            <p:ph type="pic" idx="4"/>
          </p:nvPr>
        </p:nvSpPr>
        <p:spPr>
          <a:xfrm>
            <a:off x="4709159" y="0"/>
            <a:ext cx="3710087" cy="33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16" name="Google Shape;516;p110"/>
          <p:cNvSpPr>
            <a:spLocks noGrp="1"/>
          </p:cNvSpPr>
          <p:nvPr>
            <p:ph type="pic" idx="5"/>
          </p:nvPr>
        </p:nvSpPr>
        <p:spPr>
          <a:xfrm>
            <a:off x="8485723" y="0"/>
            <a:ext cx="3710087" cy="33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17" name="Google Shape;517;p110"/>
          <p:cNvSpPr txBox="1">
            <a:spLocks noGrp="1"/>
          </p:cNvSpPr>
          <p:nvPr>
            <p:ph type="body" idx="1"/>
          </p:nvPr>
        </p:nvSpPr>
        <p:spPr>
          <a:xfrm>
            <a:off x="781895" y="1297150"/>
            <a:ext cx="3534836" cy="513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None/>
              <a:defRPr sz="16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1955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2560"/>
              <a:buFont typeface="Trebuchet MS"/>
              <a:buChar char="•"/>
              <a:defRPr sz="16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15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16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15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•"/>
              <a:defRPr sz="16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15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1600" b="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18" name="Google Shape;518;p110"/>
          <p:cNvSpPr txBox="1">
            <a:spLocks noGrp="1"/>
          </p:cNvSpPr>
          <p:nvPr>
            <p:ph type="body" idx="6"/>
          </p:nvPr>
        </p:nvSpPr>
        <p:spPr>
          <a:xfrm>
            <a:off x="389465" y="617876"/>
            <a:ext cx="3927265" cy="3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19" name="Google Shape;519;p110"/>
          <p:cNvSpPr txBox="1">
            <a:spLocks noGrp="1"/>
          </p:cNvSpPr>
          <p:nvPr>
            <p:ph type="title"/>
          </p:nvPr>
        </p:nvSpPr>
        <p:spPr>
          <a:xfrm>
            <a:off x="389465" y="296786"/>
            <a:ext cx="3927266" cy="24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1600">
                <a:solidFill>
                  <a:srgbClr val="646464"/>
                </a:solidFill>
              </a:defRPr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20" name="Google Shape;520;p1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2157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full bleed – Light">
  <p:cSld name="1 Image full bleed – Light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3" name="Google Shape;523;p111"/>
          <p:cNvSpPr>
            <a:spLocks noGrp="1"/>
          </p:cNvSpPr>
          <p:nvPr>
            <p:ph type="pic" idx="2"/>
          </p:nvPr>
        </p:nvSpPr>
        <p:spPr>
          <a:xfrm>
            <a:off x="-19012" y="0"/>
            <a:ext cx="12192002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24" name="Google Shape;524;p111"/>
          <p:cNvSpPr txBox="1">
            <a:spLocks noGrp="1"/>
          </p:cNvSpPr>
          <p:nvPr>
            <p:ph type="body" idx="1"/>
          </p:nvPr>
        </p:nvSpPr>
        <p:spPr>
          <a:xfrm>
            <a:off x="389465" y="296334"/>
            <a:ext cx="6074835" cy="58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None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25" name="Google Shape;525;p11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3602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full bleed – Dark">
  <p:cSld name="1 Image full bleed – Dark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1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8" name="Google Shape;528;p112"/>
          <p:cNvSpPr>
            <a:spLocks noGrp="1"/>
          </p:cNvSpPr>
          <p:nvPr>
            <p:ph type="pic" idx="2"/>
          </p:nvPr>
        </p:nvSpPr>
        <p:spPr>
          <a:xfrm>
            <a:off x="-19012" y="0"/>
            <a:ext cx="12192002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29" name="Google Shape;529;p112"/>
          <p:cNvSpPr txBox="1">
            <a:spLocks noGrp="1"/>
          </p:cNvSpPr>
          <p:nvPr>
            <p:ph type="body" idx="1"/>
          </p:nvPr>
        </p:nvSpPr>
        <p:spPr>
          <a:xfrm>
            <a:off x="389465" y="296334"/>
            <a:ext cx="6074835" cy="33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None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•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–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•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–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30" name="Google Shape;530;p11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9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6697" y="289331"/>
            <a:ext cx="2602037" cy="107724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394138" y="532816"/>
            <a:ext cx="3662273" cy="22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None/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03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•"/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03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–"/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03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•"/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03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–"/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394138" y="825937"/>
            <a:ext cx="3662274" cy="22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3"/>
          </p:nvPr>
        </p:nvSpPr>
        <p:spPr>
          <a:xfrm>
            <a:off x="4729655" y="2427891"/>
            <a:ext cx="6999890" cy="320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7" name="Google Shape;47;p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68409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full bleed">
  <p:cSld name="2 Images full bleed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13"/>
          <p:cNvSpPr>
            <a:spLocks noGrp="1"/>
          </p:cNvSpPr>
          <p:nvPr>
            <p:ph type="pic" idx="2"/>
          </p:nvPr>
        </p:nvSpPr>
        <p:spPr>
          <a:xfrm>
            <a:off x="1" y="1"/>
            <a:ext cx="6043751" cy="339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33" name="Google Shape;533;p113"/>
          <p:cNvSpPr>
            <a:spLocks noGrp="1"/>
          </p:cNvSpPr>
          <p:nvPr>
            <p:ph type="pic" idx="3"/>
          </p:nvPr>
        </p:nvSpPr>
        <p:spPr>
          <a:xfrm>
            <a:off x="6110227" y="1"/>
            <a:ext cx="6043751" cy="339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34" name="Google Shape;534;p113"/>
          <p:cNvSpPr>
            <a:spLocks noGrp="1"/>
          </p:cNvSpPr>
          <p:nvPr>
            <p:ph type="pic" idx="4"/>
          </p:nvPr>
        </p:nvSpPr>
        <p:spPr>
          <a:xfrm>
            <a:off x="1" y="3462239"/>
            <a:ext cx="6043751" cy="339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35" name="Google Shape;535;p113"/>
          <p:cNvSpPr>
            <a:spLocks noGrp="1"/>
          </p:cNvSpPr>
          <p:nvPr>
            <p:ph type="pic" idx="5"/>
          </p:nvPr>
        </p:nvSpPr>
        <p:spPr>
          <a:xfrm>
            <a:off x="6110227" y="3462239"/>
            <a:ext cx="6043751" cy="339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36" name="Google Shape;536;p113"/>
          <p:cNvSpPr txBox="1">
            <a:spLocks noGrp="1"/>
          </p:cNvSpPr>
          <p:nvPr>
            <p:ph type="body" idx="1"/>
          </p:nvPr>
        </p:nvSpPr>
        <p:spPr>
          <a:xfrm>
            <a:off x="389465" y="296334"/>
            <a:ext cx="6074835" cy="58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None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4765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37" name="Google Shape;537;p11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2821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arge image – 10pt left, White">
  <p:cSld name="1 large image – 10pt left, White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14"/>
          <p:cNvSpPr/>
          <p:nvPr/>
        </p:nvSpPr>
        <p:spPr>
          <a:xfrm>
            <a:off x="2336207" y="0"/>
            <a:ext cx="9855793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21913" tIns="121913" rIns="121913" bIns="121913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Trebuchet MS"/>
              <a:buNone/>
            </a:pPr>
            <a:endParaRPr sz="3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0" name="Google Shape;540;p114"/>
          <p:cNvSpPr>
            <a:spLocks noGrp="1"/>
          </p:cNvSpPr>
          <p:nvPr>
            <p:ph type="pic" idx="2"/>
          </p:nvPr>
        </p:nvSpPr>
        <p:spPr>
          <a:xfrm>
            <a:off x="2339028" y="-1"/>
            <a:ext cx="9852975" cy="685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2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41" name="Google Shape;541;p114"/>
          <p:cNvSpPr txBox="1">
            <a:spLocks noGrp="1"/>
          </p:cNvSpPr>
          <p:nvPr>
            <p:ph type="body" idx="1"/>
          </p:nvPr>
        </p:nvSpPr>
        <p:spPr>
          <a:xfrm>
            <a:off x="389465" y="296333"/>
            <a:ext cx="1741316" cy="76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None/>
              <a:defRPr sz="160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15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•"/>
              <a:defRPr sz="160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15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160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15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•"/>
              <a:defRPr sz="160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15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1600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42" name="Google Shape;542;p114"/>
          <p:cNvSpPr txBox="1">
            <a:spLocks noGrp="1"/>
          </p:cNvSpPr>
          <p:nvPr>
            <p:ph type="body" idx="3"/>
          </p:nvPr>
        </p:nvSpPr>
        <p:spPr>
          <a:xfrm>
            <a:off x="389467" y="1297151"/>
            <a:ext cx="1741315" cy="517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43" name="Google Shape;543;p1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4301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chemeClr val="accent1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5" name="Google Shape;545;p115"/>
          <p:cNvCxnSpPr/>
          <p:nvPr/>
        </p:nvCxnSpPr>
        <p:spPr>
          <a:xfrm>
            <a:off x="394138" y="3452648"/>
            <a:ext cx="11366938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6" name="Google Shape;546;p115"/>
          <p:cNvSpPr txBox="1">
            <a:spLocks noGrp="1"/>
          </p:cNvSpPr>
          <p:nvPr>
            <p:ph type="body" idx="1"/>
          </p:nvPr>
        </p:nvSpPr>
        <p:spPr>
          <a:xfrm>
            <a:off x="389465" y="3812044"/>
            <a:ext cx="11406720" cy="58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Trebuchet MS"/>
              <a:buNone/>
              <a:defRPr sz="45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400050" algn="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Trebuchet MS"/>
              <a:buChar char="•"/>
              <a:defRPr sz="45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400050" algn="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Trebuchet MS"/>
              <a:buChar char="–"/>
              <a:defRPr sz="45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400050" algn="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Trebuchet MS"/>
              <a:buChar char="•"/>
              <a:defRPr sz="45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400050" algn="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Trebuchet MS"/>
              <a:buChar char="–"/>
              <a:defRPr sz="45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47" name="Google Shape;547;p1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0967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8F3B3-24A6-42D5-A284-70F9AF89F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8006BE-C1E6-4115-87CD-3AE02E24E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324F64-518D-4D9F-A034-D81AAE86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0BBEEE-7162-4E93-81D8-EEF4412A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AA673-769C-4143-9208-3F245D52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92362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D109E-C5F7-4BE7-9CA9-90AB70F3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6B35C5-4A74-4091-9A6E-4FC5159B1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238EF4-EDB2-4D3A-86BB-DC03236DD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935EC41F-CB62-4AC9-A7C5-4192EAD3E80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68972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F57522-DB02-4AB8-9E95-2F760934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A6BBC7-C6B3-4463-9635-3BB83DF2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E0BEE9-DC44-448A-B2BB-519C3820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137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Custom Layout">
  <p:cSld name="48_Custom Layout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0346" y="201157"/>
            <a:ext cx="2309188" cy="95600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2"/>
          <p:cNvSpPr txBox="1">
            <a:spLocks noGrp="1"/>
          </p:cNvSpPr>
          <p:nvPr>
            <p:ph type="body" idx="1"/>
          </p:nvPr>
        </p:nvSpPr>
        <p:spPr>
          <a:xfrm>
            <a:off x="394138" y="6284018"/>
            <a:ext cx="3662273" cy="22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None/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lvl="1" indent="-203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•"/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lvl="2" indent="-203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–"/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14400" lvl="3" indent="-203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•"/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143000" lvl="4" indent="-203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–"/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2"/>
          </p:nvPr>
        </p:nvSpPr>
        <p:spPr>
          <a:xfrm>
            <a:off x="8098803" y="6280805"/>
            <a:ext cx="3662273" cy="22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52" name="Google Shape;52;p42"/>
          <p:cNvCxnSpPr/>
          <p:nvPr/>
        </p:nvCxnSpPr>
        <p:spPr>
          <a:xfrm>
            <a:off x="394138" y="6094249"/>
            <a:ext cx="11366938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42"/>
          <p:cNvSpPr txBox="1">
            <a:spLocks noGrp="1"/>
          </p:cNvSpPr>
          <p:nvPr>
            <p:ph type="body" idx="3"/>
          </p:nvPr>
        </p:nvSpPr>
        <p:spPr>
          <a:xfrm>
            <a:off x="394138" y="4843919"/>
            <a:ext cx="4776952" cy="83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457200" lvl="1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3pPr>
            <a:lvl4pPr marL="914400" lvl="3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5pPr>
            <a:lvl6pPr marL="1371600" lvl="5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6pPr>
            <a:lvl7pPr marL="1600200" lvl="6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7pPr>
            <a:lvl8pPr marL="1828800" lvl="7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8pPr>
            <a:lvl9pPr marL="2057400" lvl="8" indent="-1714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4" name="Google Shape;54;p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030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8" name="Google Shape;8;p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39301D63-D998-4E94-BBBA-997B699E08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99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5" r:id="rId84"/>
    <p:sldLayoutId id="2147483746" r:id="rId8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MQmEcrcrCZCYO0dHl6KeAL9nyT_pXTNw4OGtAXcR2MAsk5A/viewform?usp=sf_li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DD47F-1AFA-4BD1-A0A5-EB470674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000" dirty="0"/>
              <a:t>Servicio Técnico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F7456F-CD74-4131-ABB6-CEA99AD5A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r="13305"/>
          <a:stretch/>
        </p:blipFill>
        <p:spPr>
          <a:xfrm>
            <a:off x="0" y="0"/>
            <a:ext cx="976636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F6E1A55-A9D6-452C-BDB2-5F2CCD6D63A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s-CL" dirty="0"/>
              <a:t>Enero de 2021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7AB2E23-CE67-42AC-BAAC-86F5975BD580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solidFill>
            <a:srgbClr val="3B3B3B">
              <a:alpha val="72549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Clr>
                <a:schemeClr val="accent1"/>
              </a:buClr>
            </a:pPr>
            <a:r>
              <a:rPr lang="es-CL" sz="1800" dirty="0">
                <a:solidFill>
                  <a:srgbClr val="FFFFFF"/>
                </a:solidFill>
              </a:rPr>
              <a:t>Reunión de </a:t>
            </a:r>
            <a:r>
              <a:rPr lang="es-CL" sz="1800" dirty="0" err="1">
                <a:solidFill>
                  <a:srgbClr val="FFFFFF"/>
                </a:solidFill>
              </a:rPr>
              <a:t>Kick</a:t>
            </a:r>
            <a:r>
              <a:rPr lang="es-CL" sz="1800" dirty="0">
                <a:solidFill>
                  <a:srgbClr val="FFFFFF"/>
                </a:solidFill>
              </a:rPr>
              <a:t>-Off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83A5BEA-070D-46EA-A15B-9C0EB393257B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solidFill>
            <a:srgbClr val="3B3B3B">
              <a:alpha val="72549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Clr>
                <a:schemeClr val="accent1"/>
              </a:buClr>
              <a:buSzPts val="3500"/>
            </a:pPr>
            <a:r>
              <a:rPr lang="es-CL" sz="3600" dirty="0" err="1">
                <a:solidFill>
                  <a:srgbClr val="FFFFFF"/>
                </a:solidFill>
                <a:sym typeface="Arial"/>
              </a:rPr>
              <a:t>Re-ingeniería</a:t>
            </a:r>
            <a:r>
              <a:rPr lang="es-CL" sz="3600" dirty="0">
                <a:solidFill>
                  <a:srgbClr val="FFFFFF"/>
                </a:solidFill>
                <a:sym typeface="Arial"/>
              </a:rPr>
              <a:t> del Servicio Técnico</a:t>
            </a:r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94F70451-315D-4358-92D0-B14DE3568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1" y="293376"/>
            <a:ext cx="1642875" cy="138074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214375E-2043-410F-9B06-012CCC3D499D}"/>
              </a:ext>
            </a:extLst>
          </p:cNvPr>
          <p:cNvCxnSpPr/>
          <p:nvPr/>
        </p:nvCxnSpPr>
        <p:spPr>
          <a:xfrm>
            <a:off x="9766360" y="5734879"/>
            <a:ext cx="15595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9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27E0DB7-F890-4506-B349-B28C27446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Actividades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6C4BE8-0485-445D-90B8-4D346B9CEAC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9754A3-65C3-4749-BFF8-8820870D1C0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72849" y="1880171"/>
            <a:ext cx="10688338" cy="3824342"/>
          </a:xfrm>
        </p:spPr>
        <p:txBody>
          <a:bodyPr/>
          <a:lstStyle/>
          <a:p>
            <a:pPr marL="400050" indent="-285750">
              <a:buFont typeface="Arial" panose="020B0604020202020204" pitchFamily="34" charset="0"/>
              <a:buChar char="•"/>
            </a:pPr>
            <a:r>
              <a:rPr lang="es-CL" dirty="0"/>
              <a:t>Relevancia del Proyecto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114300" indent="0"/>
            <a:endParaRPr lang="es-CL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s-CL" dirty="0"/>
              <a:t>Compromiso propio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CL" dirty="0"/>
              <a:t>Expectativas de uno mismo como parte del equipo de proyecto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CL" dirty="0"/>
              <a:t>Quien esperas ser al final del proyecto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s-CL" dirty="0"/>
              <a:t>Que esperamos Lograr como departamento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s-CL" dirty="0"/>
              <a:t>Discusión abierta y </a:t>
            </a:r>
            <a:r>
              <a:rPr lang="es-CL" dirty="0" err="1"/>
              <a:t>Feedback</a:t>
            </a:r>
            <a:endParaRPr lang="es-CL" dirty="0"/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r>
              <a:rPr lang="es-CL" dirty="0"/>
              <a:t>Encuesta de Retroalimentación , haga </a:t>
            </a:r>
            <a:r>
              <a:rPr lang="es-CL" dirty="0" err="1"/>
              <a:t>Ctrl+clic</a:t>
            </a:r>
            <a:r>
              <a:rPr lang="es-CL" dirty="0"/>
              <a:t> </a:t>
            </a:r>
            <a:r>
              <a:rPr lang="es-CL" dirty="0">
                <a:hlinkClick r:id="rId3"/>
              </a:rPr>
              <a:t>aquí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94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663B4D-4F5D-4940-AFD3-65C92E78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60" y="769461"/>
            <a:ext cx="6328880" cy="53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4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08661-85CE-464D-A6A3-F154A73A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4D5613-B9D6-4897-A87F-5BE670D1D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7958" y="1297682"/>
            <a:ext cx="5181600" cy="53187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sz="2800" dirty="0"/>
              <a:t>Palabras del Patrocinador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/>
              <a:t>Palabras del Director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/>
              <a:t>Alcance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/>
              <a:t>Organigrama de Proyecto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/>
              <a:t>Cronograma y Hitos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/>
              <a:t>Actividades</a:t>
            </a:r>
          </a:p>
        </p:txBody>
      </p:sp>
      <p:pic>
        <p:nvPicPr>
          <p:cNvPr id="10" name="Google Shape;569;p2">
            <a:extLst>
              <a:ext uri="{FF2B5EF4-FFF2-40B4-BE49-F238E27FC236}">
                <a16:creationId xmlns:a16="http://schemas.microsoft.com/office/drawing/2014/main" id="{AAA6ADA3-08AF-4704-915E-747B6CAC5464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704065" y="2052637"/>
            <a:ext cx="277177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0135F2-5E2A-435B-881A-714E62992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241618"/>
            <a:ext cx="154601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7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27E0DB7-F890-4506-B349-B28C27446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Palabras del Patrocinador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6C4BE8-0485-445D-90B8-4D346B9CEAC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9754A3-65C3-4749-BFF8-8820870D1C0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72849" y="2065964"/>
            <a:ext cx="5248369" cy="3638549"/>
          </a:xfrm>
        </p:spPr>
        <p:txBody>
          <a:bodyPr/>
          <a:lstStyle/>
          <a:p>
            <a:pPr marL="400050" indent="-285750">
              <a:buFont typeface="Arial" panose="020B0604020202020204" pitchFamily="34" charset="0"/>
              <a:buChar char="•"/>
            </a:pPr>
            <a:r>
              <a:rPr lang="es-CL" dirty="0"/>
              <a:t>Relevancia de Servicio Técnico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s-CL" dirty="0"/>
              <a:t>Compromiso de la organización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s-CL" dirty="0"/>
              <a:t>Estado futuro esperado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s-CL" dirty="0"/>
          </a:p>
          <a:p>
            <a:endParaRPr lang="es-CL" dirty="0"/>
          </a:p>
        </p:txBody>
      </p:sp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:a16="http://schemas.microsoft.com/office/drawing/2014/main" id="{BD5ECE9C-6F9A-4D65-BAC8-B467B0808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5" t="-6295" r="-5282" b="-11841"/>
          <a:stretch/>
        </p:blipFill>
        <p:spPr>
          <a:xfrm>
            <a:off x="6096000" y="1647826"/>
            <a:ext cx="3113551" cy="1781174"/>
          </a:xfrm>
          <a:prstGeom prst="rect">
            <a:avLst/>
          </a:prstGeom>
        </p:spPr>
      </p:pic>
      <p:pic>
        <p:nvPicPr>
          <p:cNvPr id="8" name="Picture 2" descr="Flujo de trabajo - Iconos gratis de seo y web">
            <a:extLst>
              <a:ext uri="{FF2B5EF4-FFF2-40B4-BE49-F238E27FC236}">
                <a16:creationId xmlns:a16="http://schemas.microsoft.com/office/drawing/2014/main" id="{923C9CC1-B299-4556-882D-44E02C30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01" y="2968247"/>
            <a:ext cx="2080678" cy="20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3998CF4C-4F63-4347-B3A0-2DAF9528CC0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05" y="4646751"/>
            <a:ext cx="1872227" cy="15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0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27E0DB7-F890-4506-B349-B28C27446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Palabras del Director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6C4BE8-0485-445D-90B8-4D346B9CEAC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9754A3-65C3-4749-BFF8-8820870D1C0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72849" y="2065964"/>
            <a:ext cx="5248369" cy="3638549"/>
          </a:xfrm>
        </p:spPr>
        <p:txBody>
          <a:bodyPr/>
          <a:lstStyle/>
          <a:p>
            <a:pPr marL="400050" indent="-285750">
              <a:buFont typeface="Arial" panose="020B0604020202020204" pitchFamily="34" charset="0"/>
              <a:buChar char="•"/>
            </a:pPr>
            <a:r>
              <a:rPr lang="es-CL" dirty="0"/>
              <a:t>Propósito del Proyecto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s-CL" dirty="0"/>
              <a:t>Objetivos Principales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s-CL" dirty="0"/>
              <a:t>Desafíos a superar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s-CL" dirty="0"/>
              <a:t>Claves del éxito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s-CL" dirty="0"/>
          </a:p>
          <a:p>
            <a:endParaRPr lang="es-CL" dirty="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57AAAC51-54F4-44AC-A19E-68066B29D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5" t="-6295" r="-5282" b="-11841"/>
          <a:stretch/>
        </p:blipFill>
        <p:spPr>
          <a:xfrm>
            <a:off x="6096000" y="1647826"/>
            <a:ext cx="3113551" cy="1781174"/>
          </a:xfrm>
          <a:prstGeom prst="rect">
            <a:avLst/>
          </a:prstGeom>
        </p:spPr>
      </p:pic>
      <p:pic>
        <p:nvPicPr>
          <p:cNvPr id="6" name="Picture 2" descr="Flujo de trabajo - Iconos gratis de seo y web">
            <a:extLst>
              <a:ext uri="{FF2B5EF4-FFF2-40B4-BE49-F238E27FC236}">
                <a16:creationId xmlns:a16="http://schemas.microsoft.com/office/drawing/2014/main" id="{859A8B0A-BB58-4F2E-AD7C-45D50F26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01" y="2968247"/>
            <a:ext cx="2080678" cy="20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A8D78C95-71A6-47FB-A942-4E076D20F5D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05" y="4646751"/>
            <a:ext cx="1872227" cy="15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1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4F5C28C-019F-4BC3-A123-0E94E7CF5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Alcance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6D8084-A1E3-4266-A775-0D24DE0D956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180B7D-1BD5-4A9F-B128-9F51207E218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0C0232-E7BE-409E-A502-07B1CD7BA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87" y="1523923"/>
            <a:ext cx="11111400" cy="16824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2CBE05E-F37A-47CE-AFA1-98B01FFC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13" y="4065470"/>
            <a:ext cx="10101773" cy="21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27E0DB7-F890-4506-B349-B28C27446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Organigrama de Proyecto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6C4BE8-0485-445D-90B8-4D346B9CEAC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5D812DA-C73B-419A-A68A-C0D216C17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86" y="1849348"/>
            <a:ext cx="11108307" cy="46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7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41607B-9881-4D58-B5D6-E34971954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800" dirty="0"/>
              <a:t>Macro Cronograma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FD0BAE3-E10B-4B5A-B7E4-D9DA6BA88FE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CL" dirty="0"/>
              <a:t>Reingeniería de Servicio Técnico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555A893-AF39-43E9-938B-CD959303192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MX" dirty="0"/>
              <a:t>Macro cronograma previsto para la ejecución del proyecto 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F0CE01-6C91-45F4-8BBB-485ECFE5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8" y="2317718"/>
            <a:ext cx="11884744" cy="30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9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41607B-9881-4D58-B5D6-E34971954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800" dirty="0"/>
              <a:t>Macro Cronograma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FD0BAE3-E10B-4B5A-B7E4-D9DA6BA88FE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MX" dirty="0"/>
              <a:t>Sistema de Gestión de Mantenimiento Computarizado </a:t>
            </a:r>
            <a:endParaRPr lang="es-CL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555A893-AF39-43E9-938B-CD959303192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MX" dirty="0"/>
              <a:t>Macro cronograma previsto para la ejecución del proyecto 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B9740C-80CC-466B-AAC6-37361066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06" y="2704862"/>
            <a:ext cx="11330587" cy="31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6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D70DF15-D378-4176-8457-8019EF21F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/>
              <a:t>Fracttal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78FD4A-9BAD-4D93-B171-6A3FBCE2706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69B264-2CA2-4FF6-A68E-E4504075A04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428975-2F3E-4E1C-99C2-21F18F96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2338387"/>
            <a:ext cx="76676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422188"/>
      </p:ext>
    </p:extLst>
  </p:cSld>
  <p:clrMapOvr>
    <a:masterClrMapping/>
  </p:clrMapOvr>
</p:sld>
</file>

<file path=ppt/theme/theme1.xml><?xml version="1.0" encoding="utf-8"?>
<a:theme xmlns:a="http://schemas.openxmlformats.org/drawingml/2006/main" name="LATAM">
  <a:themeElements>
    <a:clrScheme name="#4 Template 8.30.16.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0088"/>
      </a:accent1>
      <a:accent2>
        <a:srgbClr val="ED1650"/>
      </a:accent2>
      <a:accent3>
        <a:srgbClr val="00B5AD"/>
      </a:accent3>
      <a:accent4>
        <a:srgbClr val="99CC33"/>
      </a:accent4>
      <a:accent5>
        <a:srgbClr val="99127F"/>
      </a:accent5>
      <a:accent6>
        <a:srgbClr val="FFFF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TAM" id="{FFFB6F91-C0C6-41BF-9FDD-1454C814AC8B}" vid="{2FB35DC2-1976-44EC-9D51-AA4E33C5FA1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LATAM</Template>
  <TotalTime>5148</TotalTime>
  <Words>179</Words>
  <Application>Microsoft Office PowerPoint</Application>
  <PresentationFormat>Panorámica</PresentationFormat>
  <Paragraphs>62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 Neue</vt:lpstr>
      <vt:lpstr>Trebuchet MS</vt:lpstr>
      <vt:lpstr>LATAM</vt:lpstr>
      <vt:lpstr>Servicio Técnico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y rediseño de las necesidades de negocio del Departamento de Servicio Técnico</dc:title>
  <dc:creator>Andrés</dc:creator>
  <cp:lastModifiedBy>Andres Torres S.</cp:lastModifiedBy>
  <cp:revision>115</cp:revision>
  <dcterms:created xsi:type="dcterms:W3CDTF">2020-12-16T14:15:32Z</dcterms:created>
  <dcterms:modified xsi:type="dcterms:W3CDTF">2021-01-26T13:52:56Z</dcterms:modified>
</cp:coreProperties>
</file>