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</p:sldIdLst>
  <p:sldSz cx="12192000" cy="6858000"/>
  <p:notesSz cx="7023100" cy="93091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835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229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969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5941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0686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8122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34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62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477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275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532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43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95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87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16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07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EDFF8-8488-4B35-A85D-95600A0B9B87}" type="datetimeFigureOut">
              <a:rPr lang="es-CL" smtClean="0"/>
              <a:t>03-03-2015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01A360-CA99-4CF0-AAC0-D5BF9A29380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60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815" y="5290975"/>
            <a:ext cx="2166934" cy="120073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5910" y="1861428"/>
            <a:ext cx="1122179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CERTIFICADO DE </a:t>
            </a:r>
            <a:r>
              <a:rPr lang="es-E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CAPACITACIÓN</a:t>
            </a:r>
          </a:p>
          <a:p>
            <a:pPr algn="ctr"/>
            <a:r>
              <a:rPr lang="es-E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LLAMADO DE ENFERMERIA</a:t>
            </a:r>
          </a:p>
          <a:p>
            <a:pPr algn="ctr"/>
            <a:r>
              <a:rPr lang="es-E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RAULAND RESPONDER 4000</a:t>
            </a:r>
            <a:endParaRPr lang="es-E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099780" y="3741435"/>
            <a:ext cx="347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chemeClr val="accent2">
                    <a:lumMod val="75000"/>
                  </a:schemeClr>
                </a:solidFill>
              </a:rPr>
              <a:t>Se certifica que:</a:t>
            </a:r>
            <a:endParaRPr lang="es-CL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35362" y="4822315"/>
            <a:ext cx="10646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chemeClr val="accent2">
                    <a:lumMod val="75000"/>
                  </a:schemeClr>
                </a:solidFill>
              </a:rPr>
              <a:t>Ha completado satisfactoriamente el curso de llamado de Enfermería, Responder 4000.</a:t>
            </a:r>
            <a:endParaRPr lang="es-C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35362" y="5706677"/>
            <a:ext cx="1287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2">
                    <a:lumMod val="75000"/>
                  </a:schemeClr>
                </a:solidFill>
              </a:rPr>
              <a:t>FIRMADO:</a:t>
            </a:r>
            <a:endParaRPr lang="es-C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252956" y="5706677"/>
            <a:ext cx="259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2">
                    <a:lumMod val="75000"/>
                  </a:schemeClr>
                </a:solidFill>
              </a:rPr>
              <a:t>FECHA: DD/ MM / AA</a:t>
            </a:r>
            <a:endParaRPr lang="es-C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881" y="164452"/>
            <a:ext cx="2857500" cy="181927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37127" y="4418708"/>
            <a:ext cx="919995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L" dirty="0" smtClean="0">
                <a:ln w="53975">
                  <a:solidFill>
                    <a:schemeClr val="accent1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__________________________________________________________________________</a:t>
            </a:r>
            <a:endParaRPr lang="es-CL" dirty="0">
              <a:ln w="53975">
                <a:solidFill>
                  <a:schemeClr val="accent1"/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399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</TotalTime>
  <Words>36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Tecnico Bodega</dc:creator>
  <cp:lastModifiedBy>Servicio Tecnico Bodega</cp:lastModifiedBy>
  <cp:revision>8</cp:revision>
  <cp:lastPrinted>2015-03-03T22:15:07Z</cp:lastPrinted>
  <dcterms:created xsi:type="dcterms:W3CDTF">2015-02-24T18:58:23Z</dcterms:created>
  <dcterms:modified xsi:type="dcterms:W3CDTF">2015-03-03T22:23:06Z</dcterms:modified>
</cp:coreProperties>
</file>